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36.jp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media/image114.jpg" ContentType="image/png"/>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24" r:id="rId1"/>
  </p:sldMasterIdLst>
  <p:notesMasterIdLst>
    <p:notesMasterId r:id="rId87"/>
  </p:notesMasterIdLst>
  <p:sldIdLst>
    <p:sldId id="522" r:id="rId2"/>
    <p:sldId id="523" r:id="rId3"/>
    <p:sldId id="524" r:id="rId4"/>
    <p:sldId id="545" r:id="rId5"/>
    <p:sldId id="546" r:id="rId6"/>
    <p:sldId id="544" r:id="rId7"/>
    <p:sldId id="547" r:id="rId8"/>
    <p:sldId id="548" r:id="rId9"/>
    <p:sldId id="549" r:id="rId10"/>
    <p:sldId id="432" r:id="rId11"/>
    <p:sldId id="433" r:id="rId12"/>
    <p:sldId id="434" r:id="rId13"/>
    <p:sldId id="436" r:id="rId14"/>
    <p:sldId id="435" r:id="rId15"/>
    <p:sldId id="437" r:id="rId16"/>
    <p:sldId id="438" r:id="rId17"/>
    <p:sldId id="441" r:id="rId18"/>
    <p:sldId id="551" r:id="rId19"/>
    <p:sldId id="446" r:id="rId20"/>
    <p:sldId id="447" r:id="rId21"/>
    <p:sldId id="287" r:id="rId22"/>
    <p:sldId id="448" r:id="rId23"/>
    <p:sldId id="449" r:id="rId24"/>
    <p:sldId id="450" r:id="rId25"/>
    <p:sldId id="452" r:id="rId26"/>
    <p:sldId id="453" r:id="rId27"/>
    <p:sldId id="456" r:id="rId28"/>
    <p:sldId id="457" r:id="rId29"/>
    <p:sldId id="458" r:id="rId30"/>
    <p:sldId id="460" r:id="rId31"/>
    <p:sldId id="461" r:id="rId32"/>
    <p:sldId id="462" r:id="rId33"/>
    <p:sldId id="463" r:id="rId34"/>
    <p:sldId id="464" r:id="rId35"/>
    <p:sldId id="550" r:id="rId36"/>
    <p:sldId id="466" r:id="rId37"/>
    <p:sldId id="468" r:id="rId38"/>
    <p:sldId id="469" r:id="rId39"/>
    <p:sldId id="470" r:id="rId40"/>
    <p:sldId id="472" r:id="rId41"/>
    <p:sldId id="474" r:id="rId42"/>
    <p:sldId id="473" r:id="rId43"/>
    <p:sldId id="477" r:id="rId44"/>
    <p:sldId id="475" r:id="rId45"/>
    <p:sldId id="526" r:id="rId46"/>
    <p:sldId id="527" r:id="rId47"/>
    <p:sldId id="478" r:id="rId48"/>
    <p:sldId id="509" r:id="rId49"/>
    <p:sldId id="530" r:id="rId50"/>
    <p:sldId id="542" r:id="rId51"/>
    <p:sldId id="543" r:id="rId52"/>
    <p:sldId id="532" r:id="rId53"/>
    <p:sldId id="533" r:id="rId54"/>
    <p:sldId id="534" r:id="rId55"/>
    <p:sldId id="535" r:id="rId56"/>
    <p:sldId id="536" r:id="rId57"/>
    <p:sldId id="537" r:id="rId58"/>
    <p:sldId id="538" r:id="rId59"/>
    <p:sldId id="539" r:id="rId60"/>
    <p:sldId id="540" r:id="rId61"/>
    <p:sldId id="541" r:id="rId62"/>
    <p:sldId id="512" r:id="rId63"/>
    <p:sldId id="513" r:id="rId64"/>
    <p:sldId id="514" r:id="rId65"/>
    <p:sldId id="515" r:id="rId66"/>
    <p:sldId id="497" r:id="rId67"/>
    <p:sldId id="498" r:id="rId68"/>
    <p:sldId id="500" r:id="rId69"/>
    <p:sldId id="501" r:id="rId70"/>
    <p:sldId id="503" r:id="rId71"/>
    <p:sldId id="504" r:id="rId72"/>
    <p:sldId id="507" r:id="rId73"/>
    <p:sldId id="508" r:id="rId74"/>
    <p:sldId id="493" r:id="rId75"/>
    <p:sldId id="494" r:id="rId76"/>
    <p:sldId id="495" r:id="rId77"/>
    <p:sldId id="552" r:id="rId78"/>
    <p:sldId id="496" r:id="rId79"/>
    <p:sldId id="489" r:id="rId80"/>
    <p:sldId id="490" r:id="rId81"/>
    <p:sldId id="491" r:id="rId82"/>
    <p:sldId id="485" r:id="rId83"/>
    <p:sldId id="486" r:id="rId84"/>
    <p:sldId id="487" r:id="rId85"/>
    <p:sldId id="521" r:id="rId86"/>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C4A1"/>
    <a:srgbClr val="008000"/>
    <a:srgbClr val="954FB1"/>
    <a:srgbClr val="3C919A"/>
    <a:srgbClr val="6EA92D"/>
    <a:srgbClr val="C1C4C7"/>
    <a:srgbClr val="BCBF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45" autoAdjust="0"/>
    <p:restoredTop sz="96125" autoAdjust="0"/>
  </p:normalViewPr>
  <p:slideViewPr>
    <p:cSldViewPr>
      <p:cViewPr varScale="1">
        <p:scale>
          <a:sx n="76" d="100"/>
          <a:sy n="76" d="100"/>
        </p:scale>
        <p:origin x="36" y="20"/>
      </p:cViewPr>
      <p:guideLst>
        <p:guide orient="horz" pos="1620"/>
        <p:guide pos="2880"/>
      </p:guideLst>
    </p:cSldViewPr>
  </p:slideViewPr>
  <p:outlineViewPr>
    <p:cViewPr>
      <p:scale>
        <a:sx n="33" d="100"/>
        <a:sy n="33" d="100"/>
      </p:scale>
      <p:origin x="0" y="0"/>
    </p:cViewPr>
    <p:sldLst>
      <p:sld r:id="rId1" collapse="1"/>
      <p:sld r:id="rId2" collapse="1"/>
      <p:sld r:id="rId3" collapse="1"/>
      <p:sld r:id="rId4" collapse="1"/>
    </p:sldLst>
  </p:outlineViewPr>
  <p:notesTextViewPr>
    <p:cViewPr>
      <p:scale>
        <a:sx n="1" d="1"/>
        <a:sy n="1" d="1"/>
      </p:scale>
      <p:origin x="0" y="0"/>
    </p:cViewPr>
  </p:notesTextViewPr>
  <p:sorterViewPr>
    <p:cViewPr>
      <p:scale>
        <a:sx n="52" d="100"/>
        <a:sy n="52"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_rels/viewProps.xml.rels><?xml version="1.0" encoding="UTF-8" standalone="yes"?>
<Relationships xmlns="http://schemas.openxmlformats.org/package/2006/relationships"><Relationship Id="rId3" Type="http://schemas.openxmlformats.org/officeDocument/2006/relationships/slide" Target="slides/slide59.xml"/><Relationship Id="rId2" Type="http://schemas.openxmlformats.org/officeDocument/2006/relationships/slide" Target="slides/slide58.xml"/><Relationship Id="rId1" Type="http://schemas.openxmlformats.org/officeDocument/2006/relationships/slide" Target="slides/slide57.xml"/><Relationship Id="rId4" Type="http://schemas.openxmlformats.org/officeDocument/2006/relationships/slide" Target="slides/slide60.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0B353F-1F0C-4C4B-B720-AFBB7325AEAD}" type="doc">
      <dgm:prSet loTypeId="urn:microsoft.com/office/officeart/2005/8/layout/radial5" loCatId="cycle" qsTypeId="urn:microsoft.com/office/officeart/2005/8/quickstyle/3d2#1" qsCatId="3D" csTypeId="urn:microsoft.com/office/officeart/2005/8/colors/colorful4" csCatId="colorful" phldr="1"/>
      <dgm:spPr/>
      <dgm:t>
        <a:bodyPr/>
        <a:lstStyle/>
        <a:p>
          <a:endParaRPr lang="zh-CN" altLang="en-US"/>
        </a:p>
      </dgm:t>
    </dgm:pt>
    <dgm:pt modelId="{EF4561A5-25A3-4884-9B61-B3B96B66BA96}">
      <dgm:prSet phldrT="[文本]" custT="1"/>
      <dgm:spPr/>
      <dgm:t>
        <a:bodyPr/>
        <a:lstStyle/>
        <a:p>
          <a:r>
            <a:rPr lang="zh-CN" altLang="en-US" sz="1400" b="0" dirty="0">
              <a:latin typeface="华文楷体" pitchFamily="2" charset="-122"/>
              <a:ea typeface="华文楷体" pitchFamily="2" charset="-122"/>
            </a:rPr>
            <a:t>网络的功能</a:t>
          </a:r>
        </a:p>
      </dgm:t>
    </dgm:pt>
    <dgm:pt modelId="{28017EF0-1C37-4A9C-B72D-AFE563703156}" type="parTrans" cxnId="{38DE0C9F-5551-4DE8-BAC3-0A434C8748E0}">
      <dgm:prSet/>
      <dgm:spPr/>
      <dgm:t>
        <a:bodyPr/>
        <a:lstStyle/>
        <a:p>
          <a:endParaRPr lang="zh-CN" altLang="en-US"/>
        </a:p>
      </dgm:t>
    </dgm:pt>
    <dgm:pt modelId="{03F6C685-0DA1-4911-B3F3-27FB5416A398}" type="sibTrans" cxnId="{38DE0C9F-5551-4DE8-BAC3-0A434C8748E0}">
      <dgm:prSet/>
      <dgm:spPr/>
      <dgm:t>
        <a:bodyPr/>
        <a:lstStyle/>
        <a:p>
          <a:endParaRPr lang="zh-CN" altLang="en-US"/>
        </a:p>
      </dgm:t>
    </dgm:pt>
    <dgm:pt modelId="{95A7DDA6-AA3A-43B9-B79C-403CD434C7F3}">
      <dgm:prSet phldrT="[文本]" custT="1"/>
      <dgm:spPr/>
      <dgm:t>
        <a:bodyPr/>
        <a:lstStyle/>
        <a:p>
          <a:r>
            <a:rPr lang="zh-CN" altLang="en-US" sz="1400" b="0" dirty="0">
              <a:latin typeface="华文楷体" pitchFamily="2" charset="-122"/>
              <a:ea typeface="华文楷体" pitchFamily="2" charset="-122"/>
            </a:rPr>
            <a:t>资源共享</a:t>
          </a:r>
        </a:p>
      </dgm:t>
    </dgm:pt>
    <dgm:pt modelId="{0F54FF0F-FC2D-4A60-975B-9D2149848227}" type="parTrans" cxnId="{480A42D0-CDC7-46D3-82FF-BDE25C138D40}">
      <dgm:prSet/>
      <dgm:spPr/>
      <dgm:t>
        <a:bodyPr/>
        <a:lstStyle/>
        <a:p>
          <a:endParaRPr lang="zh-CN" altLang="en-US"/>
        </a:p>
      </dgm:t>
    </dgm:pt>
    <dgm:pt modelId="{CFEFD4F7-6C28-43FA-8892-659355D40940}" type="sibTrans" cxnId="{480A42D0-CDC7-46D3-82FF-BDE25C138D40}">
      <dgm:prSet/>
      <dgm:spPr/>
      <dgm:t>
        <a:bodyPr/>
        <a:lstStyle/>
        <a:p>
          <a:endParaRPr lang="zh-CN" altLang="en-US"/>
        </a:p>
      </dgm:t>
    </dgm:pt>
    <dgm:pt modelId="{4B87FBD7-3841-42B7-85DA-3CE7645B2E93}">
      <dgm:prSet phldrT="[文本]" custT="1"/>
      <dgm:spPr/>
      <dgm:t>
        <a:bodyPr/>
        <a:lstStyle/>
        <a:p>
          <a:r>
            <a:rPr lang="zh-CN" altLang="en-US" sz="1400" b="0" dirty="0">
              <a:latin typeface="华文楷体" pitchFamily="2" charset="-122"/>
              <a:ea typeface="华文楷体" pitchFamily="2" charset="-122"/>
            </a:rPr>
            <a:t>数据通信</a:t>
          </a:r>
        </a:p>
      </dgm:t>
    </dgm:pt>
    <dgm:pt modelId="{675CBA12-EF04-4486-B4A2-040F4071B364}" type="parTrans" cxnId="{51415B93-086A-4D06-AD5F-9865524B65E1}">
      <dgm:prSet/>
      <dgm:spPr/>
      <dgm:t>
        <a:bodyPr/>
        <a:lstStyle/>
        <a:p>
          <a:endParaRPr lang="zh-CN" altLang="en-US"/>
        </a:p>
      </dgm:t>
    </dgm:pt>
    <dgm:pt modelId="{E359CA92-02C7-43E1-AB91-CEB03110680B}" type="sibTrans" cxnId="{51415B93-086A-4D06-AD5F-9865524B65E1}">
      <dgm:prSet/>
      <dgm:spPr/>
      <dgm:t>
        <a:bodyPr/>
        <a:lstStyle/>
        <a:p>
          <a:endParaRPr lang="zh-CN" altLang="en-US"/>
        </a:p>
      </dgm:t>
    </dgm:pt>
    <dgm:pt modelId="{4E9DB603-820A-4C10-9883-1F43E3876884}">
      <dgm:prSet phldrT="[文本]" custT="1"/>
      <dgm:spPr/>
      <dgm:t>
        <a:bodyPr/>
        <a:lstStyle/>
        <a:p>
          <a:r>
            <a:rPr lang="zh-CN" altLang="en-US" sz="1400" b="0" dirty="0">
              <a:latin typeface="华文楷体" pitchFamily="2" charset="-122"/>
              <a:ea typeface="华文楷体" pitchFamily="2" charset="-122"/>
            </a:rPr>
            <a:t>分布式处理</a:t>
          </a:r>
        </a:p>
      </dgm:t>
    </dgm:pt>
    <dgm:pt modelId="{2553EE92-5681-4190-BA57-521C8FE77F44}" type="parTrans" cxnId="{F63356B7-3EEF-44FE-A2D3-55A4045FFA76}">
      <dgm:prSet/>
      <dgm:spPr/>
      <dgm:t>
        <a:bodyPr/>
        <a:lstStyle/>
        <a:p>
          <a:endParaRPr lang="zh-CN" altLang="en-US"/>
        </a:p>
      </dgm:t>
    </dgm:pt>
    <dgm:pt modelId="{5E795AF4-6427-4641-A0D1-6E3BDB225957}" type="sibTrans" cxnId="{F63356B7-3EEF-44FE-A2D3-55A4045FFA76}">
      <dgm:prSet/>
      <dgm:spPr/>
      <dgm:t>
        <a:bodyPr/>
        <a:lstStyle/>
        <a:p>
          <a:endParaRPr lang="zh-CN" altLang="en-US"/>
        </a:p>
      </dgm:t>
    </dgm:pt>
    <dgm:pt modelId="{4AF6A3C5-C468-45BD-AEA1-4D5C08D9E6E1}">
      <dgm:prSet phldrT="[文本]" custT="1"/>
      <dgm:spPr/>
      <dgm:t>
        <a:bodyPr/>
        <a:lstStyle/>
        <a:p>
          <a:r>
            <a:rPr lang="zh-CN" altLang="en-US" sz="1400" b="0" dirty="0">
              <a:latin typeface="华文楷体" pitchFamily="2" charset="-122"/>
              <a:ea typeface="华文楷体" pitchFamily="2" charset="-122"/>
            </a:rPr>
            <a:t>系统的可靠性</a:t>
          </a:r>
        </a:p>
      </dgm:t>
    </dgm:pt>
    <dgm:pt modelId="{67D18F9C-C865-4676-8224-6D5BD2A90B43}" type="parTrans" cxnId="{616F6926-9241-4AF3-A4B0-8BC330392ACF}">
      <dgm:prSet/>
      <dgm:spPr/>
      <dgm:t>
        <a:bodyPr/>
        <a:lstStyle/>
        <a:p>
          <a:endParaRPr lang="zh-CN" altLang="en-US"/>
        </a:p>
      </dgm:t>
    </dgm:pt>
    <dgm:pt modelId="{20769DB8-D1E5-40E0-A810-2609CE64A491}" type="sibTrans" cxnId="{616F6926-9241-4AF3-A4B0-8BC330392ACF}">
      <dgm:prSet/>
      <dgm:spPr/>
      <dgm:t>
        <a:bodyPr/>
        <a:lstStyle/>
        <a:p>
          <a:endParaRPr lang="zh-CN" altLang="en-US"/>
        </a:p>
      </dgm:t>
    </dgm:pt>
    <dgm:pt modelId="{A846C007-08F3-4930-B74B-5A893E7EEE5E}">
      <dgm:prSet phldrT="[文本]" custT="1"/>
      <dgm:spPr/>
      <dgm:t>
        <a:bodyPr/>
        <a:lstStyle/>
        <a:p>
          <a:r>
            <a:rPr lang="zh-CN" altLang="en-US" sz="1400" b="0" dirty="0">
              <a:latin typeface="华文楷体" pitchFamily="2" charset="-122"/>
              <a:ea typeface="华文楷体" pitchFamily="2" charset="-122"/>
            </a:rPr>
            <a:t>综合信息服务</a:t>
          </a:r>
        </a:p>
      </dgm:t>
    </dgm:pt>
    <dgm:pt modelId="{B6A4295D-2B83-478E-AF0E-EBF63401AF32}" type="parTrans" cxnId="{4E4AD0C7-73C6-41E3-B6C3-29236CC8A4E9}">
      <dgm:prSet/>
      <dgm:spPr/>
      <dgm:t>
        <a:bodyPr/>
        <a:lstStyle/>
        <a:p>
          <a:endParaRPr lang="zh-CN" altLang="en-US"/>
        </a:p>
      </dgm:t>
    </dgm:pt>
    <dgm:pt modelId="{9245EDAD-C36E-40CD-86D5-CF247C34A3C7}" type="sibTrans" cxnId="{4E4AD0C7-73C6-41E3-B6C3-29236CC8A4E9}">
      <dgm:prSet/>
      <dgm:spPr/>
      <dgm:t>
        <a:bodyPr/>
        <a:lstStyle/>
        <a:p>
          <a:endParaRPr lang="zh-CN" altLang="en-US"/>
        </a:p>
      </dgm:t>
    </dgm:pt>
    <dgm:pt modelId="{C434651C-4435-469D-8820-0839040614E8}" type="pres">
      <dgm:prSet presAssocID="{640B353F-1F0C-4C4B-B720-AFBB7325AEAD}" presName="Name0" presStyleCnt="0">
        <dgm:presLayoutVars>
          <dgm:chMax val="1"/>
          <dgm:dir/>
          <dgm:animLvl val="ctr"/>
          <dgm:resizeHandles val="exact"/>
        </dgm:presLayoutVars>
      </dgm:prSet>
      <dgm:spPr/>
    </dgm:pt>
    <dgm:pt modelId="{B5CD6CD5-7829-4F70-A07F-7DBD673BC616}" type="pres">
      <dgm:prSet presAssocID="{EF4561A5-25A3-4884-9B61-B3B96B66BA96}" presName="centerShape" presStyleLbl="node0" presStyleIdx="0" presStyleCnt="1"/>
      <dgm:spPr/>
    </dgm:pt>
    <dgm:pt modelId="{CE4A01D9-7DCE-4FD0-9F35-DD6AB13DBA3A}" type="pres">
      <dgm:prSet presAssocID="{0F54FF0F-FC2D-4A60-975B-9D2149848227}" presName="parTrans" presStyleLbl="sibTrans2D1" presStyleIdx="0" presStyleCnt="5"/>
      <dgm:spPr/>
    </dgm:pt>
    <dgm:pt modelId="{09E0D4D6-6DFB-42A3-85B3-340DF43A916C}" type="pres">
      <dgm:prSet presAssocID="{0F54FF0F-FC2D-4A60-975B-9D2149848227}" presName="connectorText" presStyleLbl="sibTrans2D1" presStyleIdx="0" presStyleCnt="5"/>
      <dgm:spPr/>
    </dgm:pt>
    <dgm:pt modelId="{2EF4BD2A-7A07-41C8-8EAF-E147586761CD}" type="pres">
      <dgm:prSet presAssocID="{95A7DDA6-AA3A-43B9-B79C-403CD434C7F3}" presName="node" presStyleLbl="node1" presStyleIdx="0" presStyleCnt="5">
        <dgm:presLayoutVars>
          <dgm:bulletEnabled val="1"/>
        </dgm:presLayoutVars>
      </dgm:prSet>
      <dgm:spPr/>
    </dgm:pt>
    <dgm:pt modelId="{246C08F8-DFDD-40EA-A3EE-081107470DB9}" type="pres">
      <dgm:prSet presAssocID="{675CBA12-EF04-4486-B4A2-040F4071B364}" presName="parTrans" presStyleLbl="sibTrans2D1" presStyleIdx="1" presStyleCnt="5"/>
      <dgm:spPr/>
    </dgm:pt>
    <dgm:pt modelId="{D6840E42-B50E-49D4-A3BC-688D6C4A63F6}" type="pres">
      <dgm:prSet presAssocID="{675CBA12-EF04-4486-B4A2-040F4071B364}" presName="connectorText" presStyleLbl="sibTrans2D1" presStyleIdx="1" presStyleCnt="5"/>
      <dgm:spPr/>
    </dgm:pt>
    <dgm:pt modelId="{2F310307-5F7F-4887-B9B1-039046BA2526}" type="pres">
      <dgm:prSet presAssocID="{4B87FBD7-3841-42B7-85DA-3CE7645B2E93}" presName="node" presStyleLbl="node1" presStyleIdx="1" presStyleCnt="5">
        <dgm:presLayoutVars>
          <dgm:bulletEnabled val="1"/>
        </dgm:presLayoutVars>
      </dgm:prSet>
      <dgm:spPr/>
    </dgm:pt>
    <dgm:pt modelId="{4FEFBD03-63C5-4DF1-A9B9-88332B1C9A59}" type="pres">
      <dgm:prSet presAssocID="{2553EE92-5681-4190-BA57-521C8FE77F44}" presName="parTrans" presStyleLbl="sibTrans2D1" presStyleIdx="2" presStyleCnt="5"/>
      <dgm:spPr/>
    </dgm:pt>
    <dgm:pt modelId="{F74E8A73-2F9E-4F7C-B039-EEB98412B396}" type="pres">
      <dgm:prSet presAssocID="{2553EE92-5681-4190-BA57-521C8FE77F44}" presName="connectorText" presStyleLbl="sibTrans2D1" presStyleIdx="2" presStyleCnt="5"/>
      <dgm:spPr/>
    </dgm:pt>
    <dgm:pt modelId="{1A434CAF-BA76-4E1D-96EB-7F90743A1794}" type="pres">
      <dgm:prSet presAssocID="{4E9DB603-820A-4C10-9883-1F43E3876884}" presName="node" presStyleLbl="node1" presStyleIdx="2" presStyleCnt="5">
        <dgm:presLayoutVars>
          <dgm:bulletEnabled val="1"/>
        </dgm:presLayoutVars>
      </dgm:prSet>
      <dgm:spPr/>
    </dgm:pt>
    <dgm:pt modelId="{398222D1-FE5B-445D-BF1F-81BB3CA1E58C}" type="pres">
      <dgm:prSet presAssocID="{67D18F9C-C865-4676-8224-6D5BD2A90B43}" presName="parTrans" presStyleLbl="sibTrans2D1" presStyleIdx="3" presStyleCnt="5"/>
      <dgm:spPr/>
    </dgm:pt>
    <dgm:pt modelId="{A71C1283-30BE-44CF-909A-FFB6742FDB22}" type="pres">
      <dgm:prSet presAssocID="{67D18F9C-C865-4676-8224-6D5BD2A90B43}" presName="connectorText" presStyleLbl="sibTrans2D1" presStyleIdx="3" presStyleCnt="5"/>
      <dgm:spPr/>
    </dgm:pt>
    <dgm:pt modelId="{7A06C599-9BEE-4F02-B22D-C8FB2FEDA75D}" type="pres">
      <dgm:prSet presAssocID="{4AF6A3C5-C468-45BD-AEA1-4D5C08D9E6E1}" presName="node" presStyleLbl="node1" presStyleIdx="3" presStyleCnt="5">
        <dgm:presLayoutVars>
          <dgm:bulletEnabled val="1"/>
        </dgm:presLayoutVars>
      </dgm:prSet>
      <dgm:spPr/>
    </dgm:pt>
    <dgm:pt modelId="{951BF8C8-DC8F-49E7-97EF-1D036BAAFB40}" type="pres">
      <dgm:prSet presAssocID="{B6A4295D-2B83-478E-AF0E-EBF63401AF32}" presName="parTrans" presStyleLbl="sibTrans2D1" presStyleIdx="4" presStyleCnt="5"/>
      <dgm:spPr/>
    </dgm:pt>
    <dgm:pt modelId="{C715EBA0-70B8-491F-9A3F-C67821FB3D46}" type="pres">
      <dgm:prSet presAssocID="{B6A4295D-2B83-478E-AF0E-EBF63401AF32}" presName="connectorText" presStyleLbl="sibTrans2D1" presStyleIdx="4" presStyleCnt="5"/>
      <dgm:spPr/>
    </dgm:pt>
    <dgm:pt modelId="{4F6A2E8E-C9C0-429F-B20A-AF7795F6F9E8}" type="pres">
      <dgm:prSet presAssocID="{A846C007-08F3-4930-B74B-5A893E7EEE5E}" presName="node" presStyleLbl="node1" presStyleIdx="4" presStyleCnt="5">
        <dgm:presLayoutVars>
          <dgm:bulletEnabled val="1"/>
        </dgm:presLayoutVars>
      </dgm:prSet>
      <dgm:spPr/>
    </dgm:pt>
  </dgm:ptLst>
  <dgm:cxnLst>
    <dgm:cxn modelId="{A67EE621-F0AB-41C8-A150-8742C73CC10F}" type="presOf" srcId="{675CBA12-EF04-4486-B4A2-040F4071B364}" destId="{D6840E42-B50E-49D4-A3BC-688D6C4A63F6}" srcOrd="1" destOrd="0" presId="urn:microsoft.com/office/officeart/2005/8/layout/radial5"/>
    <dgm:cxn modelId="{616F6926-9241-4AF3-A4B0-8BC330392ACF}" srcId="{EF4561A5-25A3-4884-9B61-B3B96B66BA96}" destId="{4AF6A3C5-C468-45BD-AEA1-4D5C08D9E6E1}" srcOrd="3" destOrd="0" parTransId="{67D18F9C-C865-4676-8224-6D5BD2A90B43}" sibTransId="{20769DB8-D1E5-40E0-A810-2609CE64A491}"/>
    <dgm:cxn modelId="{9D04B368-9657-4D07-AEC8-D94B26FD54CE}" type="presOf" srcId="{95A7DDA6-AA3A-43B9-B79C-403CD434C7F3}" destId="{2EF4BD2A-7A07-41C8-8EAF-E147586761CD}" srcOrd="0" destOrd="0" presId="urn:microsoft.com/office/officeart/2005/8/layout/radial5"/>
    <dgm:cxn modelId="{C147F168-C426-4B62-ADF7-B1094CED4CCB}" type="presOf" srcId="{0F54FF0F-FC2D-4A60-975B-9D2149848227}" destId="{09E0D4D6-6DFB-42A3-85B3-340DF43A916C}" srcOrd="1" destOrd="0" presId="urn:microsoft.com/office/officeart/2005/8/layout/radial5"/>
    <dgm:cxn modelId="{5E807E69-FB31-4978-BB00-FD82E10D5131}" type="presOf" srcId="{A846C007-08F3-4930-B74B-5A893E7EEE5E}" destId="{4F6A2E8E-C9C0-429F-B20A-AF7795F6F9E8}" srcOrd="0" destOrd="0" presId="urn:microsoft.com/office/officeart/2005/8/layout/radial5"/>
    <dgm:cxn modelId="{C2174750-C252-4137-8194-CB73FE9A62D8}" type="presOf" srcId="{2553EE92-5681-4190-BA57-521C8FE77F44}" destId="{4FEFBD03-63C5-4DF1-A9B9-88332B1C9A59}" srcOrd="0" destOrd="0" presId="urn:microsoft.com/office/officeart/2005/8/layout/radial5"/>
    <dgm:cxn modelId="{4CED5152-D055-4512-AE8C-017FFFBE65DB}" type="presOf" srcId="{675CBA12-EF04-4486-B4A2-040F4071B364}" destId="{246C08F8-DFDD-40EA-A3EE-081107470DB9}" srcOrd="0" destOrd="0" presId="urn:microsoft.com/office/officeart/2005/8/layout/radial5"/>
    <dgm:cxn modelId="{85748D76-B3F1-4129-AC0E-BC811DC8FA6C}" type="presOf" srcId="{0F54FF0F-FC2D-4A60-975B-9D2149848227}" destId="{CE4A01D9-7DCE-4FD0-9F35-DD6AB13DBA3A}" srcOrd="0" destOrd="0" presId="urn:microsoft.com/office/officeart/2005/8/layout/radial5"/>
    <dgm:cxn modelId="{FDC96A59-B695-4FB2-9C79-A7678FB5AC12}" type="presOf" srcId="{B6A4295D-2B83-478E-AF0E-EBF63401AF32}" destId="{C715EBA0-70B8-491F-9A3F-C67821FB3D46}" srcOrd="1" destOrd="0" presId="urn:microsoft.com/office/officeart/2005/8/layout/radial5"/>
    <dgm:cxn modelId="{B71A118E-55BB-4B42-8415-114904E2084B}" type="presOf" srcId="{2553EE92-5681-4190-BA57-521C8FE77F44}" destId="{F74E8A73-2F9E-4F7C-B039-EEB98412B396}" srcOrd="1" destOrd="0" presId="urn:microsoft.com/office/officeart/2005/8/layout/radial5"/>
    <dgm:cxn modelId="{51415B93-086A-4D06-AD5F-9865524B65E1}" srcId="{EF4561A5-25A3-4884-9B61-B3B96B66BA96}" destId="{4B87FBD7-3841-42B7-85DA-3CE7645B2E93}" srcOrd="1" destOrd="0" parTransId="{675CBA12-EF04-4486-B4A2-040F4071B364}" sibTransId="{E359CA92-02C7-43E1-AB91-CEB03110680B}"/>
    <dgm:cxn modelId="{E802BE9B-BFA2-4833-95B2-C7343BA6EAD0}" type="presOf" srcId="{4AF6A3C5-C468-45BD-AEA1-4D5C08D9E6E1}" destId="{7A06C599-9BEE-4F02-B22D-C8FB2FEDA75D}" srcOrd="0" destOrd="0" presId="urn:microsoft.com/office/officeart/2005/8/layout/radial5"/>
    <dgm:cxn modelId="{38DE0C9F-5551-4DE8-BAC3-0A434C8748E0}" srcId="{640B353F-1F0C-4C4B-B720-AFBB7325AEAD}" destId="{EF4561A5-25A3-4884-9B61-B3B96B66BA96}" srcOrd="0" destOrd="0" parTransId="{28017EF0-1C37-4A9C-B72D-AFE563703156}" sibTransId="{03F6C685-0DA1-4911-B3F3-27FB5416A398}"/>
    <dgm:cxn modelId="{F37857B0-F9EB-4398-87D6-4392C41D1257}" type="presOf" srcId="{B6A4295D-2B83-478E-AF0E-EBF63401AF32}" destId="{951BF8C8-DC8F-49E7-97EF-1D036BAAFB40}" srcOrd="0" destOrd="0" presId="urn:microsoft.com/office/officeart/2005/8/layout/radial5"/>
    <dgm:cxn modelId="{F63356B7-3EEF-44FE-A2D3-55A4045FFA76}" srcId="{EF4561A5-25A3-4884-9B61-B3B96B66BA96}" destId="{4E9DB603-820A-4C10-9883-1F43E3876884}" srcOrd="2" destOrd="0" parTransId="{2553EE92-5681-4190-BA57-521C8FE77F44}" sibTransId="{5E795AF4-6427-4641-A0D1-6E3BDB225957}"/>
    <dgm:cxn modelId="{7A51EEBF-4A63-45F5-A214-254C2A90DFF6}" type="presOf" srcId="{EF4561A5-25A3-4884-9B61-B3B96B66BA96}" destId="{B5CD6CD5-7829-4F70-A07F-7DBD673BC616}" srcOrd="0" destOrd="0" presId="urn:microsoft.com/office/officeart/2005/8/layout/radial5"/>
    <dgm:cxn modelId="{4C4A37C4-214E-44DD-BCE3-BCB2F8BADEB1}" type="presOf" srcId="{640B353F-1F0C-4C4B-B720-AFBB7325AEAD}" destId="{C434651C-4435-469D-8820-0839040614E8}" srcOrd="0" destOrd="0" presId="urn:microsoft.com/office/officeart/2005/8/layout/radial5"/>
    <dgm:cxn modelId="{7D82C2C4-CF94-4423-BF91-2687A969BB25}" type="presOf" srcId="{67D18F9C-C865-4676-8224-6D5BD2A90B43}" destId="{A71C1283-30BE-44CF-909A-FFB6742FDB22}" srcOrd="1" destOrd="0" presId="urn:microsoft.com/office/officeart/2005/8/layout/radial5"/>
    <dgm:cxn modelId="{4E4AD0C7-73C6-41E3-B6C3-29236CC8A4E9}" srcId="{EF4561A5-25A3-4884-9B61-B3B96B66BA96}" destId="{A846C007-08F3-4930-B74B-5A893E7EEE5E}" srcOrd="4" destOrd="0" parTransId="{B6A4295D-2B83-478E-AF0E-EBF63401AF32}" sibTransId="{9245EDAD-C36E-40CD-86D5-CF247C34A3C7}"/>
    <dgm:cxn modelId="{01EAAECD-6E33-4CB2-A208-3A0F0DA5A8C6}" type="presOf" srcId="{67D18F9C-C865-4676-8224-6D5BD2A90B43}" destId="{398222D1-FE5B-445D-BF1F-81BB3CA1E58C}" srcOrd="0" destOrd="0" presId="urn:microsoft.com/office/officeart/2005/8/layout/radial5"/>
    <dgm:cxn modelId="{480A42D0-CDC7-46D3-82FF-BDE25C138D40}" srcId="{EF4561A5-25A3-4884-9B61-B3B96B66BA96}" destId="{95A7DDA6-AA3A-43B9-B79C-403CD434C7F3}" srcOrd="0" destOrd="0" parTransId="{0F54FF0F-FC2D-4A60-975B-9D2149848227}" sibTransId="{CFEFD4F7-6C28-43FA-8892-659355D40940}"/>
    <dgm:cxn modelId="{CA52EAD1-8B3B-4B1E-8055-4865461B239A}" type="presOf" srcId="{4E9DB603-820A-4C10-9883-1F43E3876884}" destId="{1A434CAF-BA76-4E1D-96EB-7F90743A1794}" srcOrd="0" destOrd="0" presId="urn:microsoft.com/office/officeart/2005/8/layout/radial5"/>
    <dgm:cxn modelId="{BEC7B0E5-1524-479B-8575-651A2115070C}" type="presOf" srcId="{4B87FBD7-3841-42B7-85DA-3CE7645B2E93}" destId="{2F310307-5F7F-4887-B9B1-039046BA2526}" srcOrd="0" destOrd="0" presId="urn:microsoft.com/office/officeart/2005/8/layout/radial5"/>
    <dgm:cxn modelId="{FCBF4ACD-5A12-43C8-8DF2-413BFD2C0F21}" type="presParOf" srcId="{C434651C-4435-469D-8820-0839040614E8}" destId="{B5CD6CD5-7829-4F70-A07F-7DBD673BC616}" srcOrd="0" destOrd="0" presId="urn:microsoft.com/office/officeart/2005/8/layout/radial5"/>
    <dgm:cxn modelId="{D5FBEB28-A901-48C4-A846-0417F22F0A9D}" type="presParOf" srcId="{C434651C-4435-469D-8820-0839040614E8}" destId="{CE4A01D9-7DCE-4FD0-9F35-DD6AB13DBA3A}" srcOrd="1" destOrd="0" presId="urn:microsoft.com/office/officeart/2005/8/layout/radial5"/>
    <dgm:cxn modelId="{3B750B62-4C28-479C-AD19-8E3F7CE33A98}" type="presParOf" srcId="{CE4A01D9-7DCE-4FD0-9F35-DD6AB13DBA3A}" destId="{09E0D4D6-6DFB-42A3-85B3-340DF43A916C}" srcOrd="0" destOrd="0" presId="urn:microsoft.com/office/officeart/2005/8/layout/radial5"/>
    <dgm:cxn modelId="{D30F15E3-F552-4C32-8645-76F06D6899C1}" type="presParOf" srcId="{C434651C-4435-469D-8820-0839040614E8}" destId="{2EF4BD2A-7A07-41C8-8EAF-E147586761CD}" srcOrd="2" destOrd="0" presId="urn:microsoft.com/office/officeart/2005/8/layout/radial5"/>
    <dgm:cxn modelId="{EC0D6FAA-5516-4B38-B858-B1B539BA0B83}" type="presParOf" srcId="{C434651C-4435-469D-8820-0839040614E8}" destId="{246C08F8-DFDD-40EA-A3EE-081107470DB9}" srcOrd="3" destOrd="0" presId="urn:microsoft.com/office/officeart/2005/8/layout/radial5"/>
    <dgm:cxn modelId="{9B14C301-3B38-49B3-A8B1-F145286739D2}" type="presParOf" srcId="{246C08F8-DFDD-40EA-A3EE-081107470DB9}" destId="{D6840E42-B50E-49D4-A3BC-688D6C4A63F6}" srcOrd="0" destOrd="0" presId="urn:microsoft.com/office/officeart/2005/8/layout/radial5"/>
    <dgm:cxn modelId="{A7F4D898-74CD-42A3-8AB6-9949E81C26F3}" type="presParOf" srcId="{C434651C-4435-469D-8820-0839040614E8}" destId="{2F310307-5F7F-4887-B9B1-039046BA2526}" srcOrd="4" destOrd="0" presId="urn:microsoft.com/office/officeart/2005/8/layout/radial5"/>
    <dgm:cxn modelId="{54EEE642-98C7-48DE-A60A-E54F4221173F}" type="presParOf" srcId="{C434651C-4435-469D-8820-0839040614E8}" destId="{4FEFBD03-63C5-4DF1-A9B9-88332B1C9A59}" srcOrd="5" destOrd="0" presId="urn:microsoft.com/office/officeart/2005/8/layout/radial5"/>
    <dgm:cxn modelId="{0EDDCC5E-BAE2-4285-9C37-1647F23A22CE}" type="presParOf" srcId="{4FEFBD03-63C5-4DF1-A9B9-88332B1C9A59}" destId="{F74E8A73-2F9E-4F7C-B039-EEB98412B396}" srcOrd="0" destOrd="0" presId="urn:microsoft.com/office/officeart/2005/8/layout/radial5"/>
    <dgm:cxn modelId="{84D923B0-361E-4AC9-9CFB-15490A19A80B}" type="presParOf" srcId="{C434651C-4435-469D-8820-0839040614E8}" destId="{1A434CAF-BA76-4E1D-96EB-7F90743A1794}" srcOrd="6" destOrd="0" presId="urn:microsoft.com/office/officeart/2005/8/layout/radial5"/>
    <dgm:cxn modelId="{8B75B713-8975-4FAE-8C21-5ED8FFA4B85C}" type="presParOf" srcId="{C434651C-4435-469D-8820-0839040614E8}" destId="{398222D1-FE5B-445D-BF1F-81BB3CA1E58C}" srcOrd="7" destOrd="0" presId="urn:microsoft.com/office/officeart/2005/8/layout/radial5"/>
    <dgm:cxn modelId="{D5346AFF-7E74-4A22-A055-B34727061DF9}" type="presParOf" srcId="{398222D1-FE5B-445D-BF1F-81BB3CA1E58C}" destId="{A71C1283-30BE-44CF-909A-FFB6742FDB22}" srcOrd="0" destOrd="0" presId="urn:microsoft.com/office/officeart/2005/8/layout/radial5"/>
    <dgm:cxn modelId="{421FE614-9005-4812-9D8F-B51F3F5845F8}" type="presParOf" srcId="{C434651C-4435-469D-8820-0839040614E8}" destId="{7A06C599-9BEE-4F02-B22D-C8FB2FEDA75D}" srcOrd="8" destOrd="0" presId="urn:microsoft.com/office/officeart/2005/8/layout/radial5"/>
    <dgm:cxn modelId="{C2828674-FA42-48A5-90BD-28C682AAC8B1}" type="presParOf" srcId="{C434651C-4435-469D-8820-0839040614E8}" destId="{951BF8C8-DC8F-49E7-97EF-1D036BAAFB40}" srcOrd="9" destOrd="0" presId="urn:microsoft.com/office/officeart/2005/8/layout/radial5"/>
    <dgm:cxn modelId="{91267BB6-1E81-4277-B628-4F8AB763BB8E}" type="presParOf" srcId="{951BF8C8-DC8F-49E7-97EF-1D036BAAFB40}" destId="{C715EBA0-70B8-491F-9A3F-C67821FB3D46}" srcOrd="0" destOrd="0" presId="urn:microsoft.com/office/officeart/2005/8/layout/radial5"/>
    <dgm:cxn modelId="{3934BEBD-AD34-4AD6-B9B9-1A36F6BE387C}" type="presParOf" srcId="{C434651C-4435-469D-8820-0839040614E8}" destId="{4F6A2E8E-C9C0-429F-B20A-AF7795F6F9E8}" srcOrd="10"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CD6CD5-7829-4F70-A07F-7DBD673BC616}">
      <dsp:nvSpPr>
        <dsp:cNvPr id="0" name=""/>
        <dsp:cNvSpPr/>
      </dsp:nvSpPr>
      <dsp:spPr>
        <a:xfrm>
          <a:off x="2092644" y="1198839"/>
          <a:ext cx="855270" cy="855270"/>
        </a:xfrm>
        <a:prstGeom prst="ellips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b="0" kern="1200" dirty="0">
              <a:latin typeface="华文楷体" pitchFamily="2" charset="-122"/>
              <a:ea typeface="华文楷体" pitchFamily="2" charset="-122"/>
            </a:rPr>
            <a:t>网络的功能</a:t>
          </a:r>
        </a:p>
      </dsp:txBody>
      <dsp:txXfrm>
        <a:off x="2217895" y="1324090"/>
        <a:ext cx="604768" cy="604768"/>
      </dsp:txXfrm>
    </dsp:sp>
    <dsp:sp modelId="{CE4A01D9-7DCE-4FD0-9F35-DD6AB13DBA3A}">
      <dsp:nvSpPr>
        <dsp:cNvPr id="0" name=""/>
        <dsp:cNvSpPr/>
      </dsp:nvSpPr>
      <dsp:spPr>
        <a:xfrm rot="16200000">
          <a:off x="2429711" y="887686"/>
          <a:ext cx="181136" cy="290792"/>
        </a:xfrm>
        <a:prstGeom prst="rightArrow">
          <a:avLst>
            <a:gd name="adj1" fmla="val 60000"/>
            <a:gd name="adj2" fmla="val 5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2456882" y="973015"/>
        <a:ext cx="126795" cy="174476"/>
      </dsp:txXfrm>
    </dsp:sp>
    <dsp:sp modelId="{2EF4BD2A-7A07-41C8-8EAF-E147586761CD}">
      <dsp:nvSpPr>
        <dsp:cNvPr id="0" name=""/>
        <dsp:cNvSpPr/>
      </dsp:nvSpPr>
      <dsp:spPr>
        <a:xfrm>
          <a:off x="2092644" y="1801"/>
          <a:ext cx="855270" cy="855270"/>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b="0" kern="1200" dirty="0">
              <a:latin typeface="华文楷体" pitchFamily="2" charset="-122"/>
              <a:ea typeface="华文楷体" pitchFamily="2" charset="-122"/>
            </a:rPr>
            <a:t>资源共享</a:t>
          </a:r>
        </a:p>
      </dsp:txBody>
      <dsp:txXfrm>
        <a:off x="2217895" y="127052"/>
        <a:ext cx="604768" cy="604768"/>
      </dsp:txXfrm>
    </dsp:sp>
    <dsp:sp modelId="{246C08F8-DFDD-40EA-A3EE-081107470DB9}">
      <dsp:nvSpPr>
        <dsp:cNvPr id="0" name=""/>
        <dsp:cNvSpPr/>
      </dsp:nvSpPr>
      <dsp:spPr>
        <a:xfrm rot="20520000">
          <a:off x="2994061" y="1297710"/>
          <a:ext cx="181136" cy="290792"/>
        </a:xfrm>
        <a:prstGeom prst="rightArrow">
          <a:avLst>
            <a:gd name="adj1" fmla="val 60000"/>
            <a:gd name="adj2" fmla="val 50000"/>
          </a:avLst>
        </a:prstGeom>
        <a:solidFill>
          <a:schemeClr val="accent4">
            <a:hueOff val="-1116192"/>
            <a:satOff val="6725"/>
            <a:lumOff val="539"/>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2995391" y="1364264"/>
        <a:ext cx="126795" cy="174476"/>
      </dsp:txXfrm>
    </dsp:sp>
    <dsp:sp modelId="{2F310307-5F7F-4887-B9B1-039046BA2526}">
      <dsp:nvSpPr>
        <dsp:cNvPr id="0" name=""/>
        <dsp:cNvSpPr/>
      </dsp:nvSpPr>
      <dsp:spPr>
        <a:xfrm>
          <a:off x="3231095" y="828934"/>
          <a:ext cx="855270" cy="855270"/>
        </a:xfrm>
        <a:prstGeom prst="ellipse">
          <a:avLst/>
        </a:prstGeom>
        <a:gradFill rotWithShape="0">
          <a:gsLst>
            <a:gs pos="0">
              <a:schemeClr val="accent4">
                <a:hueOff val="-1116192"/>
                <a:satOff val="6725"/>
                <a:lumOff val="539"/>
                <a:alphaOff val="0"/>
                <a:shade val="51000"/>
                <a:satMod val="130000"/>
              </a:schemeClr>
            </a:gs>
            <a:gs pos="80000">
              <a:schemeClr val="accent4">
                <a:hueOff val="-1116192"/>
                <a:satOff val="6725"/>
                <a:lumOff val="539"/>
                <a:alphaOff val="0"/>
                <a:shade val="93000"/>
                <a:satMod val="130000"/>
              </a:schemeClr>
            </a:gs>
            <a:gs pos="100000">
              <a:schemeClr val="accent4">
                <a:hueOff val="-1116192"/>
                <a:satOff val="6725"/>
                <a:lumOff val="53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b="0" kern="1200" dirty="0">
              <a:latin typeface="华文楷体" pitchFamily="2" charset="-122"/>
              <a:ea typeface="华文楷体" pitchFamily="2" charset="-122"/>
            </a:rPr>
            <a:t>数据通信</a:t>
          </a:r>
        </a:p>
      </dsp:txBody>
      <dsp:txXfrm>
        <a:off x="3356346" y="954185"/>
        <a:ext cx="604768" cy="604768"/>
      </dsp:txXfrm>
    </dsp:sp>
    <dsp:sp modelId="{4FEFBD03-63C5-4DF1-A9B9-88332B1C9A59}">
      <dsp:nvSpPr>
        <dsp:cNvPr id="0" name=""/>
        <dsp:cNvSpPr/>
      </dsp:nvSpPr>
      <dsp:spPr>
        <a:xfrm rot="3240000">
          <a:off x="2778499" y="1961143"/>
          <a:ext cx="181136" cy="290792"/>
        </a:xfrm>
        <a:prstGeom prst="rightArrow">
          <a:avLst>
            <a:gd name="adj1" fmla="val 60000"/>
            <a:gd name="adj2" fmla="val 50000"/>
          </a:avLst>
        </a:prstGeom>
        <a:solidFill>
          <a:schemeClr val="accent4">
            <a:hueOff val="-2232385"/>
            <a:satOff val="13449"/>
            <a:lumOff val="1078"/>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2789699" y="1997320"/>
        <a:ext cx="126795" cy="174476"/>
      </dsp:txXfrm>
    </dsp:sp>
    <dsp:sp modelId="{1A434CAF-BA76-4E1D-96EB-7F90743A1794}">
      <dsp:nvSpPr>
        <dsp:cNvPr id="0" name=""/>
        <dsp:cNvSpPr/>
      </dsp:nvSpPr>
      <dsp:spPr>
        <a:xfrm>
          <a:off x="2796246" y="2167264"/>
          <a:ext cx="855270" cy="855270"/>
        </a:xfrm>
        <a:prstGeom prst="ellipse">
          <a:avLst/>
        </a:prstGeom>
        <a:gradFill rotWithShape="0">
          <a:gsLst>
            <a:gs pos="0">
              <a:schemeClr val="accent4">
                <a:hueOff val="-2232385"/>
                <a:satOff val="13449"/>
                <a:lumOff val="1078"/>
                <a:alphaOff val="0"/>
                <a:shade val="51000"/>
                <a:satMod val="130000"/>
              </a:schemeClr>
            </a:gs>
            <a:gs pos="80000">
              <a:schemeClr val="accent4">
                <a:hueOff val="-2232385"/>
                <a:satOff val="13449"/>
                <a:lumOff val="1078"/>
                <a:alphaOff val="0"/>
                <a:shade val="93000"/>
                <a:satMod val="130000"/>
              </a:schemeClr>
            </a:gs>
            <a:gs pos="100000">
              <a:schemeClr val="accent4">
                <a:hueOff val="-2232385"/>
                <a:satOff val="13449"/>
                <a:lumOff val="107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b="0" kern="1200" dirty="0">
              <a:latin typeface="华文楷体" pitchFamily="2" charset="-122"/>
              <a:ea typeface="华文楷体" pitchFamily="2" charset="-122"/>
            </a:rPr>
            <a:t>分布式处理</a:t>
          </a:r>
        </a:p>
      </dsp:txBody>
      <dsp:txXfrm>
        <a:off x="2921497" y="2292515"/>
        <a:ext cx="604768" cy="604768"/>
      </dsp:txXfrm>
    </dsp:sp>
    <dsp:sp modelId="{398222D1-FE5B-445D-BF1F-81BB3CA1E58C}">
      <dsp:nvSpPr>
        <dsp:cNvPr id="0" name=""/>
        <dsp:cNvSpPr/>
      </dsp:nvSpPr>
      <dsp:spPr>
        <a:xfrm rot="7560000">
          <a:off x="2080924" y="1961143"/>
          <a:ext cx="181136" cy="290792"/>
        </a:xfrm>
        <a:prstGeom prst="rightArrow">
          <a:avLst>
            <a:gd name="adj1" fmla="val 60000"/>
            <a:gd name="adj2" fmla="val 50000"/>
          </a:avLst>
        </a:prstGeom>
        <a:solidFill>
          <a:schemeClr val="accent4">
            <a:hueOff val="-3348577"/>
            <a:satOff val="20174"/>
            <a:lumOff val="1617"/>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rot="10800000">
        <a:off x="2124065" y="1997320"/>
        <a:ext cx="126795" cy="174476"/>
      </dsp:txXfrm>
    </dsp:sp>
    <dsp:sp modelId="{7A06C599-9BEE-4F02-B22D-C8FB2FEDA75D}">
      <dsp:nvSpPr>
        <dsp:cNvPr id="0" name=""/>
        <dsp:cNvSpPr/>
      </dsp:nvSpPr>
      <dsp:spPr>
        <a:xfrm>
          <a:off x="1389043" y="2167264"/>
          <a:ext cx="855270" cy="855270"/>
        </a:xfrm>
        <a:prstGeom prst="ellipse">
          <a:avLst/>
        </a:prstGeom>
        <a:gradFill rotWithShape="0">
          <a:gsLst>
            <a:gs pos="0">
              <a:schemeClr val="accent4">
                <a:hueOff val="-3348577"/>
                <a:satOff val="20174"/>
                <a:lumOff val="1617"/>
                <a:alphaOff val="0"/>
                <a:shade val="51000"/>
                <a:satMod val="130000"/>
              </a:schemeClr>
            </a:gs>
            <a:gs pos="80000">
              <a:schemeClr val="accent4">
                <a:hueOff val="-3348577"/>
                <a:satOff val="20174"/>
                <a:lumOff val="1617"/>
                <a:alphaOff val="0"/>
                <a:shade val="93000"/>
                <a:satMod val="130000"/>
              </a:schemeClr>
            </a:gs>
            <a:gs pos="100000">
              <a:schemeClr val="accent4">
                <a:hueOff val="-3348577"/>
                <a:satOff val="20174"/>
                <a:lumOff val="161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b="0" kern="1200" dirty="0">
              <a:latin typeface="华文楷体" pitchFamily="2" charset="-122"/>
              <a:ea typeface="华文楷体" pitchFamily="2" charset="-122"/>
            </a:rPr>
            <a:t>系统的可靠性</a:t>
          </a:r>
        </a:p>
      </dsp:txBody>
      <dsp:txXfrm>
        <a:off x="1514294" y="2292515"/>
        <a:ext cx="604768" cy="604768"/>
      </dsp:txXfrm>
    </dsp:sp>
    <dsp:sp modelId="{951BF8C8-DC8F-49E7-97EF-1D036BAAFB40}">
      <dsp:nvSpPr>
        <dsp:cNvPr id="0" name=""/>
        <dsp:cNvSpPr/>
      </dsp:nvSpPr>
      <dsp:spPr>
        <a:xfrm rot="11880000">
          <a:off x="1865361" y="1297710"/>
          <a:ext cx="181136" cy="290792"/>
        </a:xfrm>
        <a:prstGeom prst="rightArrow">
          <a:avLst>
            <a:gd name="adj1" fmla="val 60000"/>
            <a:gd name="adj2" fmla="val 50000"/>
          </a:avLst>
        </a:prstGeom>
        <a:solidFill>
          <a:schemeClr val="accent4">
            <a:hueOff val="-4464770"/>
            <a:satOff val="26899"/>
            <a:lumOff val="2156"/>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rot="10800000">
        <a:off x="1918372" y="1364264"/>
        <a:ext cx="126795" cy="174476"/>
      </dsp:txXfrm>
    </dsp:sp>
    <dsp:sp modelId="{4F6A2E8E-C9C0-429F-B20A-AF7795F6F9E8}">
      <dsp:nvSpPr>
        <dsp:cNvPr id="0" name=""/>
        <dsp:cNvSpPr/>
      </dsp:nvSpPr>
      <dsp:spPr>
        <a:xfrm>
          <a:off x="954193" y="828934"/>
          <a:ext cx="855270" cy="855270"/>
        </a:xfrm>
        <a:prstGeom prst="ellipse">
          <a:avLst/>
        </a:prstGeom>
        <a:gradFill rotWithShape="0">
          <a:gsLst>
            <a:gs pos="0">
              <a:schemeClr val="accent4">
                <a:hueOff val="-4464770"/>
                <a:satOff val="26899"/>
                <a:lumOff val="2156"/>
                <a:alphaOff val="0"/>
                <a:shade val="51000"/>
                <a:satMod val="130000"/>
              </a:schemeClr>
            </a:gs>
            <a:gs pos="80000">
              <a:schemeClr val="accent4">
                <a:hueOff val="-4464770"/>
                <a:satOff val="26899"/>
                <a:lumOff val="2156"/>
                <a:alphaOff val="0"/>
                <a:shade val="93000"/>
                <a:satMod val="130000"/>
              </a:schemeClr>
            </a:gs>
            <a:gs pos="100000">
              <a:schemeClr val="accent4">
                <a:hueOff val="-4464770"/>
                <a:satOff val="26899"/>
                <a:lumOff val="215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b="0" kern="1200" dirty="0">
              <a:latin typeface="华文楷体" pitchFamily="2" charset="-122"/>
              <a:ea typeface="华文楷体" pitchFamily="2" charset="-122"/>
            </a:rPr>
            <a:t>综合信息服务</a:t>
          </a:r>
        </a:p>
      </dsp:txBody>
      <dsp:txXfrm>
        <a:off x="1079444" y="954185"/>
        <a:ext cx="604768" cy="604768"/>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1">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2.png"/></Relationships>
</file>

<file path=ppt/drawings/_rels/vmlDrawing4.v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image" Target="../media/image75.wmf"/><Relationship Id="rId1" Type="http://schemas.openxmlformats.org/officeDocument/2006/relationships/image" Target="../media/image74.wmf"/><Relationship Id="rId6" Type="http://schemas.openxmlformats.org/officeDocument/2006/relationships/image" Target="../media/image79.wmf"/><Relationship Id="rId5" Type="http://schemas.openxmlformats.org/officeDocument/2006/relationships/image" Target="../media/image78.wmf"/><Relationship Id="rId4" Type="http://schemas.openxmlformats.org/officeDocument/2006/relationships/image" Target="../media/image7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044F3A-4B03-4259-89B4-CF3089983383}" type="datetimeFigureOut">
              <a:rPr lang="zh-CN" altLang="en-US" smtClean="0"/>
              <a:pPr/>
              <a:t>2020/11/10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01BFC72-B13C-45D1-A277-D4138B7E509D}" type="slidenum">
              <a:rPr lang="zh-CN" altLang="en-US" smtClean="0"/>
              <a:pPr/>
              <a:t>‹#›</a:t>
            </a:fld>
            <a:endParaRPr lang="zh-CN" altLang="en-US"/>
          </a:p>
        </p:txBody>
      </p:sp>
    </p:spTree>
    <p:extLst>
      <p:ext uri="{BB962C8B-B14F-4D97-AF65-F5344CB8AC3E}">
        <p14:creationId xmlns:p14="http://schemas.microsoft.com/office/powerpoint/2010/main" val="3664222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01BFC72-B13C-45D1-A277-D4138B7E509D}" type="slidenum">
              <a:rPr lang="zh-CN" altLang="en-US" smtClean="0"/>
              <a:pPr/>
              <a:t>38</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01BFC72-B13C-45D1-A277-D4138B7E509D}" type="slidenum">
              <a:rPr lang="zh-CN" altLang="en-US" smtClean="0"/>
              <a:pPr/>
              <a:t>48</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C99AF9F3-BDD1-4D5F-98EB-74A6ADD06C99}" type="slidenum">
              <a:rPr lang="en-US" altLang="zh-CN"/>
              <a:pPr/>
              <a:t>55</a:t>
            </a:fld>
            <a:endParaRPr lang="en-US" altLang="zh-CN"/>
          </a:p>
        </p:txBody>
      </p:sp>
      <p:sp>
        <p:nvSpPr>
          <p:cNvPr id="121859" name="Rectangle 2"/>
          <p:cNvSpPr>
            <a:spLocks noGrp="1" noRot="1" noChangeAspect="1" noChangeArrowheads="1" noTextEdit="1"/>
          </p:cNvSpPr>
          <p:nvPr>
            <p:ph type="sldImg"/>
          </p:nvPr>
        </p:nvSpPr>
        <p:spPr>
          <a:xfrm>
            <a:off x="381000" y="685800"/>
            <a:ext cx="6096000" cy="3429000"/>
          </a:xfrm>
          <a:ln/>
        </p:spPr>
      </p:sp>
      <p:sp>
        <p:nvSpPr>
          <p:cNvPr id="121860" name="Rectangle 3"/>
          <p:cNvSpPr>
            <a:spLocks noGrp="1" noChangeArrowheads="1"/>
          </p:cNvSpPr>
          <p:nvPr>
            <p:ph type="body" idx="1"/>
          </p:nvPr>
        </p:nvSpPr>
        <p:spPr>
          <a:noFill/>
          <a:ln/>
        </p:spPr>
        <p:txBody>
          <a:bodyPr/>
          <a:lstStyle/>
          <a:p>
            <a:pPr eaLnBrk="1" hangingPunct="1"/>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01BFC72-B13C-45D1-A277-D4138B7E509D}" type="slidenum">
              <a:rPr lang="zh-CN" altLang="en-US" smtClean="0"/>
              <a:pPr/>
              <a:t>62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01BFC72-B13C-45D1-A277-D4138B7E509D}" type="slidenum">
              <a:rPr lang="zh-CN" altLang="en-US" smtClean="0"/>
              <a:pPr/>
              <a:t>63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01BFC72-B13C-45D1-A277-D4138B7E509D}" type="slidenum">
              <a:rPr lang="zh-CN" altLang="en-US" smtClean="0"/>
              <a:pPr/>
              <a:t>64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01BFC72-B13C-45D1-A277-D4138B7E509D}" type="slidenum">
              <a:rPr lang="zh-CN" altLang="en-US" smtClean="0"/>
              <a:pPr/>
              <a:t>65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01BFC72-B13C-45D1-A277-D4138B7E509D}" type="slidenum">
              <a:rPr lang="zh-CN" altLang="en-US" smtClean="0"/>
              <a:pPr/>
              <a:t>66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01BFC72-B13C-45D1-A277-D4138B7E509D}" type="slidenum">
              <a:rPr lang="zh-CN" altLang="en-US" smtClean="0"/>
              <a:pPr/>
              <a:t>67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01BFC72-B13C-45D1-A277-D4138B7E509D}" type="slidenum">
              <a:rPr lang="zh-CN" altLang="en-US" smtClean="0"/>
              <a:pPr/>
              <a:t>68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01BFC72-B13C-45D1-A277-D4138B7E509D}" type="slidenum">
              <a:rPr lang="zh-CN" altLang="en-US" smtClean="0"/>
              <a:pPr/>
              <a:t>69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01BFC72-B13C-45D1-A277-D4138B7E509D}" type="slidenum">
              <a:rPr lang="zh-CN" altLang="en-US" smtClean="0"/>
              <a:pPr/>
              <a:t>39</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01BFC72-B13C-45D1-A277-D4138B7E509D}" type="slidenum">
              <a:rPr lang="zh-CN" altLang="en-US" smtClean="0"/>
              <a:pPr/>
              <a:t>70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01BFC72-B13C-45D1-A277-D4138B7E509D}" type="slidenum">
              <a:rPr lang="zh-CN" altLang="en-US" smtClean="0"/>
              <a:pPr/>
              <a:t>71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01BFC72-B13C-45D1-A277-D4138B7E509D}" type="slidenum">
              <a:rPr lang="zh-CN" altLang="en-US" smtClean="0"/>
              <a:pPr/>
              <a:t>72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01BFC72-B13C-45D1-A277-D4138B7E509D}" type="slidenum">
              <a:rPr lang="zh-CN" altLang="en-US" smtClean="0"/>
              <a:pPr/>
              <a:t>73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01BFC72-B13C-45D1-A277-D4138B7E509D}" type="slidenum">
              <a:rPr lang="zh-CN" altLang="en-US" smtClean="0"/>
              <a:pPr/>
              <a:t>74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01BFC72-B13C-45D1-A277-D4138B7E509D}" type="slidenum">
              <a:rPr lang="zh-CN" altLang="en-US" smtClean="0"/>
              <a:pPr/>
              <a:t>75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01BFC72-B13C-45D1-A277-D4138B7E509D}" type="slidenum">
              <a:rPr lang="zh-CN" altLang="en-US" smtClean="0"/>
              <a:pPr/>
              <a:t>76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01BFC72-B13C-45D1-A277-D4138B7E509D}" type="slidenum">
              <a:rPr lang="zh-CN" altLang="en-US" smtClean="0"/>
              <a:pPr/>
              <a:t>77</a:t>
            </a:fld>
            <a:endParaRPr lang="zh-CN" altLang="en-US"/>
          </a:p>
        </p:txBody>
      </p:sp>
    </p:spTree>
    <p:extLst>
      <p:ext uri="{BB962C8B-B14F-4D97-AF65-F5344CB8AC3E}">
        <p14:creationId xmlns:p14="http://schemas.microsoft.com/office/powerpoint/2010/main" val="4110077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01BFC72-B13C-45D1-A277-D4138B7E509D}" type="slidenum">
              <a:rPr lang="zh-CN" altLang="en-US" smtClean="0"/>
              <a:pPr/>
              <a:t>78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01BFC72-B13C-45D1-A277-D4138B7E509D}" type="slidenum">
              <a:rPr lang="zh-CN" altLang="en-US" smtClean="0"/>
              <a:pPr/>
              <a:t>79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01BFC72-B13C-45D1-A277-D4138B7E509D}" type="slidenum">
              <a:rPr lang="zh-CN" altLang="en-US" smtClean="0"/>
              <a:pPr/>
              <a:t>40</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01BFC72-B13C-45D1-A277-D4138B7E509D}" type="slidenum">
              <a:rPr lang="zh-CN" altLang="en-US" smtClean="0"/>
              <a:pPr/>
              <a:t>80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01BFC72-B13C-45D1-A277-D4138B7E509D}" type="slidenum">
              <a:rPr lang="zh-CN" altLang="en-US" smtClean="0"/>
              <a:pPr/>
              <a:t>81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01BFC72-B13C-45D1-A277-D4138B7E509D}" type="slidenum">
              <a:rPr lang="zh-CN" altLang="en-US" smtClean="0"/>
              <a:pPr/>
              <a:t>82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01BFC72-B13C-45D1-A277-D4138B7E509D}" type="slidenum">
              <a:rPr lang="zh-CN" altLang="en-US" smtClean="0"/>
              <a:pPr/>
              <a:t>83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01BFC72-B13C-45D1-A277-D4138B7E509D}" type="slidenum">
              <a:rPr lang="zh-CN" altLang="en-US" smtClean="0"/>
              <a:pPr/>
              <a:t>84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01BFC72-B13C-45D1-A277-D4138B7E509D}" type="slidenum">
              <a:rPr lang="zh-CN" altLang="en-US" smtClean="0"/>
              <a:pPr/>
              <a:t>41</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01BFC72-B13C-45D1-A277-D4138B7E509D}" type="slidenum">
              <a:rPr lang="zh-CN" altLang="en-US" smtClean="0"/>
              <a:pPr/>
              <a:t>42</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01BFC72-B13C-45D1-A277-D4138B7E509D}" type="slidenum">
              <a:rPr lang="zh-CN" altLang="en-US" smtClean="0"/>
              <a:pPr/>
              <a:t>43</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01BFC72-B13C-45D1-A277-D4138B7E509D}" type="slidenum">
              <a:rPr lang="zh-CN" altLang="en-US" smtClean="0"/>
              <a:pPr/>
              <a:t>44</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01BFC72-B13C-45D1-A277-D4138B7E509D}" type="slidenum">
              <a:rPr lang="zh-CN" altLang="en-US" smtClean="0"/>
              <a:pPr/>
              <a:t>46</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01BFC72-B13C-45D1-A277-D4138B7E509D}" type="slidenum">
              <a:rPr lang="zh-CN" altLang="en-US" smtClean="0"/>
              <a:pPr/>
              <a:t>47</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5.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5" name="矩形 4"/>
          <p:cNvSpPr/>
          <p:nvPr userDrawn="1"/>
        </p:nvSpPr>
        <p:spPr>
          <a:xfrm>
            <a:off x="0" y="3291829"/>
            <a:ext cx="7524328" cy="1887666"/>
          </a:xfrm>
          <a:prstGeom prst="rect">
            <a:avLst/>
          </a:prstGeom>
          <a:blipFill dpi="0" rotWithShape="1">
            <a:blip r:embed="rId2" cstate="print">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flipH="1">
            <a:off x="2699791" y="5789"/>
            <a:ext cx="6444207" cy="3286038"/>
          </a:xfrm>
          <a:prstGeom prst="rect">
            <a:avLst/>
          </a:prstGeom>
          <a:blipFill dpi="0" rotWithShape="1">
            <a:blip r:embed="rId2" cstate="print">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五边形 5"/>
          <p:cNvSpPr/>
          <p:nvPr userDrawn="1"/>
        </p:nvSpPr>
        <p:spPr>
          <a:xfrm>
            <a:off x="-16497" y="-4476"/>
            <a:ext cx="4516489" cy="3296303"/>
          </a:xfrm>
          <a:prstGeom prst="homePlate">
            <a:avLst/>
          </a:prstGeom>
          <a:blipFill dpi="0" rotWithShape="1">
            <a:blip r:embed="rId4" cstate="print">
              <a:extLst>
                <a:ext uri="{BEBA8EAE-BF5A-486C-A8C5-ECC9F3942E4B}">
                  <a14:imgProps xmlns:a14="http://schemas.microsoft.com/office/drawing/2010/main">
                    <a14:imgLayer r:embed="rId5">
                      <a14:imgEffect>
                        <a14:artisticTexturizer/>
                      </a14:imgEffect>
                    </a14:imgLayer>
                  </a14:imgProps>
                </a:ext>
                <a:ext uri="{28A0092B-C50C-407E-A947-70E740481C1C}">
                  <a14:useLocalDpi xmlns:a14="http://schemas.microsoft.com/office/drawing/2010/main" val="0"/>
                </a:ext>
              </a:extLst>
            </a:blip>
            <a:srcRect/>
            <a:stretch>
              <a:fillRect/>
            </a:stretch>
          </a:blip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五边形 6"/>
          <p:cNvSpPr/>
          <p:nvPr userDrawn="1"/>
        </p:nvSpPr>
        <p:spPr>
          <a:xfrm flipH="1">
            <a:off x="6516216" y="3291829"/>
            <a:ext cx="2627782" cy="1852747"/>
          </a:xfrm>
          <a:prstGeom prst="homePlate">
            <a:avLst/>
          </a:prstGeom>
          <a:blipFill dpi="0" rotWithShape="1">
            <a:blip r:embed="rId4" cstate="print">
              <a:extLst>
                <a:ext uri="{BEBA8EAE-BF5A-486C-A8C5-ECC9F3942E4B}">
                  <a14:imgProps xmlns:a14="http://schemas.microsoft.com/office/drawing/2010/main">
                    <a14:imgLayer r:embed="rId5">
                      <a14:imgEffect>
                        <a14:artisticTexturizer/>
                      </a14:imgEffect>
                    </a14:imgLayer>
                  </a14:imgProps>
                </a:ext>
                <a:ext uri="{28A0092B-C50C-407E-A947-70E740481C1C}">
                  <a14:useLocalDpi xmlns:a14="http://schemas.microsoft.com/office/drawing/2010/main" val="0"/>
                </a:ext>
              </a:extLst>
            </a:blip>
            <a:srcRect/>
            <a:stretch>
              <a:fillRect/>
            </a:stretch>
          </a:blip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1337131" y="987574"/>
            <a:ext cx="7772400" cy="1102519"/>
          </a:xfrm>
        </p:spPr>
        <p:txBody>
          <a:bodyPr/>
          <a:lstStyle>
            <a:lvl1pPr>
              <a:defRPr>
                <a:solidFill>
                  <a:schemeClr val="bg1"/>
                </a:solidFill>
              </a:defRPr>
            </a:lvl1pPr>
          </a:lstStyle>
          <a:p>
            <a:r>
              <a:rPr lang="zh-CN" altLang="en-US" dirty="0"/>
              <a:t>单击此处编辑母版标题样式</a:t>
            </a:r>
          </a:p>
        </p:txBody>
      </p:sp>
      <p:sp>
        <p:nvSpPr>
          <p:cNvPr id="3" name="副标题 2"/>
          <p:cNvSpPr>
            <a:spLocks noGrp="1"/>
          </p:cNvSpPr>
          <p:nvPr>
            <p:ph type="subTitle" idx="1"/>
          </p:nvPr>
        </p:nvSpPr>
        <p:spPr>
          <a:xfrm>
            <a:off x="1299592" y="3867894"/>
            <a:ext cx="6400800" cy="865973"/>
          </a:xfrm>
        </p:spPr>
        <p:txBody>
          <a:bodyPr/>
          <a:lstStyle>
            <a:lvl1pPr marL="0" indent="0" algn="ctr">
              <a:buNone/>
              <a:defRPr>
                <a:solidFill>
                  <a:schemeClr val="bg1">
                    <a:lumMod val="9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Tree>
    <p:extLst>
      <p:ext uri="{BB962C8B-B14F-4D97-AF65-F5344CB8AC3E}">
        <p14:creationId xmlns:p14="http://schemas.microsoft.com/office/powerpoint/2010/main" val="4121710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A5F3790F-1BDC-45B7-A06B-907667BADF90}" type="datetimeFigureOut">
              <a:rPr lang="zh-CN" altLang="en-US" smtClean="0"/>
              <a:pPr/>
              <a:t>2020/11/10</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DB6769B4-5047-4DE8-962E-21FF2E18E5B7}" type="slidenum">
              <a:rPr lang="zh-CN" altLang="en-US" smtClean="0"/>
              <a:pPr/>
              <a:t>‹#›</a:t>
            </a:fld>
            <a:endParaRPr lang="zh-CN" altLang="en-US"/>
          </a:p>
        </p:txBody>
      </p:sp>
    </p:spTree>
    <p:extLst>
      <p:ext uri="{BB962C8B-B14F-4D97-AF65-F5344CB8AC3E}">
        <p14:creationId xmlns:p14="http://schemas.microsoft.com/office/powerpoint/2010/main" val="3126341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80"/>
            <a:ext cx="205740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80"/>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A5F3790F-1BDC-45B7-A06B-907667BADF90}" type="datetimeFigureOut">
              <a:rPr lang="zh-CN" altLang="en-US" smtClean="0"/>
              <a:pPr/>
              <a:t>2020/11/10</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DB6769B4-5047-4DE8-962E-21FF2E18E5B7}" type="slidenum">
              <a:rPr lang="zh-CN" altLang="en-US" smtClean="0"/>
              <a:pPr/>
              <a:t>‹#›</a:t>
            </a:fld>
            <a:endParaRPr lang="zh-CN" altLang="en-US"/>
          </a:p>
        </p:txBody>
      </p:sp>
    </p:spTree>
    <p:extLst>
      <p:ext uri="{BB962C8B-B14F-4D97-AF65-F5344CB8AC3E}">
        <p14:creationId xmlns:p14="http://schemas.microsoft.com/office/powerpoint/2010/main" val="28239040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相册封面">
    <p:spTree>
      <p:nvGrpSpPr>
        <p:cNvPr id="1" name=""/>
        <p:cNvGrpSpPr/>
        <p:nvPr/>
      </p:nvGrpSpPr>
      <p:grpSpPr>
        <a:xfrm>
          <a:off x="0" y="0"/>
          <a:ext cx="0" cy="0"/>
          <a:chOff x="0" y="0"/>
          <a:chExt cx="0" cy="0"/>
        </a:xfrm>
      </p:grpSpPr>
      <p:pic>
        <p:nvPicPr>
          <p:cNvPr id="6" name="Picture Placeholder 3"/>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0" y="0"/>
            <a:ext cx="8458200" cy="5143500"/>
          </a:xfrm>
          <a:prstGeom prst="rect">
            <a:avLst/>
          </a:prstGeom>
        </p:spPr>
      </p:pic>
      <p:sp>
        <p:nvSpPr>
          <p:cNvPr id="11" name="Text Placeholder 10"/>
          <p:cNvSpPr>
            <a:spLocks noGrp="1"/>
          </p:cNvSpPr>
          <p:nvPr>
            <p:ph type="body" sz="quarter" idx="14" hasCustomPrompt="1"/>
          </p:nvPr>
        </p:nvSpPr>
        <p:spPr>
          <a:xfrm>
            <a:off x="2950957" y="893364"/>
            <a:ext cx="4937760" cy="737573"/>
          </a:xfrm>
          <a:solidFill>
            <a:schemeClr val="tx1">
              <a:lumMod val="95000"/>
              <a:lumOff val="5000"/>
              <a:alpha val="64000"/>
            </a:schemeClr>
          </a:solidFill>
          <a:ln w="38100" cmpd="dbl">
            <a:noFill/>
          </a:ln>
        </p:spPr>
        <p:txBody>
          <a:bodyPr tIns="137160" anchor="ctr" anchorCtr="0">
            <a:normAutofit/>
          </a:bodyPr>
          <a:lstStyle>
            <a:lvl1pPr algn="ctr" eaLnBrk="1" latinLnBrk="0" hangingPunct="1">
              <a:buNone/>
              <a:defRPr kumimoji="0" lang="zh-CN" sz="3200" b="1" baseline="0">
                <a:solidFill>
                  <a:schemeClr val="bg1"/>
                </a:solidFill>
              </a:defRPr>
            </a:lvl1pPr>
          </a:lstStyle>
          <a:p>
            <a:pPr lvl="0"/>
            <a:r>
              <a:rPr kumimoji="0" lang="zh-CN"/>
              <a:t>单击此处添加主标题</a:t>
            </a:r>
          </a:p>
        </p:txBody>
      </p:sp>
      <p:sp>
        <p:nvSpPr>
          <p:cNvPr id="7" name="Rectangle 6"/>
          <p:cNvSpPr/>
          <p:nvPr/>
        </p:nvSpPr>
        <p:spPr>
          <a:xfrm>
            <a:off x="2906973" y="857250"/>
            <a:ext cx="5029200" cy="800100"/>
          </a:xfrm>
          <a:prstGeom prst="rect">
            <a:avLst/>
          </a:prstGeom>
          <a:noFill/>
          <a:ln w="38100">
            <a:solidFill>
              <a:schemeClr val="tx1">
                <a:lumMod val="95000"/>
                <a:lumOff val="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30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相册节">
    <p:spTree>
      <p:nvGrpSpPr>
        <p:cNvPr id="1" name=""/>
        <p:cNvGrpSpPr/>
        <p:nvPr/>
      </p:nvGrpSpPr>
      <p:grpSpPr>
        <a:xfrm>
          <a:off x="0" y="0"/>
          <a:ext cx="0" cy="0"/>
          <a:chOff x="0" y="0"/>
          <a:chExt cx="0" cy="0"/>
        </a:xfrm>
      </p:grpSpPr>
      <p:pic>
        <p:nvPicPr>
          <p:cNvPr id="13" name="Picture 1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 y="0"/>
            <a:ext cx="3804047" cy="5143500"/>
          </a:xfrm>
          <a:prstGeom prst="rect">
            <a:avLst/>
          </a:prstGeom>
        </p:spPr>
      </p:pic>
      <p:sp>
        <p:nvSpPr>
          <p:cNvPr id="2" name="Title 1"/>
          <p:cNvSpPr>
            <a:spLocks noGrp="1"/>
          </p:cNvSpPr>
          <p:nvPr>
            <p:ph type="title"/>
          </p:nvPr>
        </p:nvSpPr>
        <p:spPr>
          <a:xfrm>
            <a:off x="609600" y="3485131"/>
            <a:ext cx="7772400" cy="1021556"/>
          </a:xfrm>
        </p:spPr>
        <p:txBody>
          <a:bodyPr anchor="t"/>
          <a:lstStyle>
            <a:lvl1pPr algn="l" eaLnBrk="1" latinLnBrk="0" hangingPunct="1">
              <a:defRPr kumimoji="0" lang="zh-CN" sz="4000" b="1" cap="all">
                <a:solidFill>
                  <a:schemeClr val="tx1">
                    <a:lumMod val="85000"/>
                    <a:lumOff val="15000"/>
                  </a:schemeClr>
                </a:solidFill>
              </a:defRPr>
            </a:lvl1pPr>
          </a:lstStyle>
          <a:p>
            <a:pPr eaLnBrk="1" latinLnBrk="0" hangingPunct="1"/>
            <a:r>
              <a:rPr lang="zh-CN" altLang="en-US"/>
              <a:t>单击此处编辑母版标题样式</a:t>
            </a:r>
            <a:endParaRPr/>
          </a:p>
        </p:txBody>
      </p:sp>
      <p:sp>
        <p:nvSpPr>
          <p:cNvPr id="3" name="Text Placeholder 2"/>
          <p:cNvSpPr>
            <a:spLocks noGrp="1"/>
          </p:cNvSpPr>
          <p:nvPr>
            <p:ph type="body" idx="1"/>
          </p:nvPr>
        </p:nvSpPr>
        <p:spPr>
          <a:xfrm>
            <a:off x="609600" y="2359990"/>
            <a:ext cx="7772400" cy="1125140"/>
          </a:xfrm>
        </p:spPr>
        <p:txBody>
          <a:bodyPr anchor="b"/>
          <a:lstStyle>
            <a:lvl1pPr marL="0" indent="0" eaLnBrk="1" latinLnBrk="0" hangingPunct="1">
              <a:buNone/>
              <a:defRPr kumimoji="0" lang="zh-CN" sz="2000">
                <a:solidFill>
                  <a:schemeClr val="tx1">
                    <a:tint val="75000"/>
                  </a:schemeClr>
                </a:solidFill>
              </a:defRPr>
            </a:lvl1pPr>
            <a:lvl2pPr marL="457200" indent="0" eaLnBrk="1" latinLnBrk="0" hangingPunct="1">
              <a:buNone/>
              <a:defRPr kumimoji="0" lang="zh-CN" sz="1800">
                <a:solidFill>
                  <a:schemeClr val="tx1">
                    <a:tint val="75000"/>
                  </a:schemeClr>
                </a:solidFill>
              </a:defRPr>
            </a:lvl2pPr>
            <a:lvl3pPr marL="914400" indent="0" eaLnBrk="1" latinLnBrk="0" hangingPunct="1">
              <a:buNone/>
              <a:defRPr kumimoji="0" lang="zh-CN" sz="1600">
                <a:solidFill>
                  <a:schemeClr val="tx1">
                    <a:tint val="75000"/>
                  </a:schemeClr>
                </a:solidFill>
              </a:defRPr>
            </a:lvl3pPr>
            <a:lvl4pPr marL="1371600" indent="0" eaLnBrk="1" latinLnBrk="0" hangingPunct="1">
              <a:buNone/>
              <a:defRPr kumimoji="0" lang="zh-CN" sz="1400">
                <a:solidFill>
                  <a:schemeClr val="tx1">
                    <a:tint val="75000"/>
                  </a:schemeClr>
                </a:solidFill>
              </a:defRPr>
            </a:lvl4pPr>
            <a:lvl5pPr marL="1828800" indent="0" eaLnBrk="1" latinLnBrk="0" hangingPunct="1">
              <a:buNone/>
              <a:defRPr kumimoji="0" lang="zh-CN" sz="1400">
                <a:solidFill>
                  <a:schemeClr val="tx1">
                    <a:tint val="75000"/>
                  </a:schemeClr>
                </a:solidFill>
              </a:defRPr>
            </a:lvl5pPr>
            <a:lvl6pPr marL="2286000" indent="0" eaLnBrk="1" latinLnBrk="0" hangingPunct="1">
              <a:buNone/>
              <a:defRPr kumimoji="0" lang="zh-CN" sz="1400">
                <a:solidFill>
                  <a:schemeClr val="tx1">
                    <a:tint val="75000"/>
                  </a:schemeClr>
                </a:solidFill>
              </a:defRPr>
            </a:lvl6pPr>
            <a:lvl7pPr marL="2743200" indent="0" eaLnBrk="1" latinLnBrk="0" hangingPunct="1">
              <a:buNone/>
              <a:defRPr kumimoji="0" lang="zh-CN" sz="1400">
                <a:solidFill>
                  <a:schemeClr val="tx1">
                    <a:tint val="75000"/>
                  </a:schemeClr>
                </a:solidFill>
              </a:defRPr>
            </a:lvl7pPr>
            <a:lvl8pPr marL="3200400" indent="0" eaLnBrk="1" latinLnBrk="0" hangingPunct="1">
              <a:buNone/>
              <a:defRPr kumimoji="0" lang="zh-CN" sz="1400">
                <a:solidFill>
                  <a:schemeClr val="tx1">
                    <a:tint val="75000"/>
                  </a:schemeClr>
                </a:solidFill>
              </a:defRPr>
            </a:lvl8pPr>
            <a:lvl9pPr marL="3657600" indent="0" eaLnBrk="1" latinLnBrk="0" hangingPunct="1">
              <a:buNone/>
              <a:defRPr kumimoji="0" lang="zh-CN" sz="1400">
                <a:solidFill>
                  <a:schemeClr val="tx1">
                    <a:tint val="75000"/>
                  </a:schemeClr>
                </a:solidFill>
              </a:defRPr>
            </a:lvl9pPr>
          </a:lstStyle>
          <a:p>
            <a:pPr lvl="0" eaLnBrk="1" latinLnBrk="0" hangingPunct="1"/>
            <a:r>
              <a:rPr lang="zh-CN" altLang="en-US"/>
              <a:t>单击此处编辑母版文本样式</a:t>
            </a:r>
          </a:p>
        </p:txBody>
      </p:sp>
      <p:sp>
        <p:nvSpPr>
          <p:cNvPr id="9" name="Date Placeholder 3"/>
          <p:cNvSpPr>
            <a:spLocks noGrp="1"/>
          </p:cNvSpPr>
          <p:nvPr>
            <p:ph type="dt" sz="half" idx="10"/>
          </p:nvPr>
        </p:nvSpPr>
        <p:spPr>
          <a:xfrm>
            <a:off x="457200" y="4914900"/>
            <a:ext cx="2133600" cy="228600"/>
          </a:xfrm>
          <a:prstGeom prst="rect">
            <a:avLst/>
          </a:prstGeom>
        </p:spPr>
        <p:txBody>
          <a:bodyPr/>
          <a:lstStyle/>
          <a:p>
            <a:fld id="{A5F3790F-1BDC-45B7-A06B-907667BADF90}" type="datetimeFigureOut">
              <a:rPr lang="zh-CN" altLang="en-US" smtClean="0"/>
              <a:pPr/>
              <a:t>2020/11/10</a:t>
            </a:fld>
            <a:endParaRPr lang="zh-CN" altLang="en-US"/>
          </a:p>
        </p:txBody>
      </p:sp>
      <p:sp>
        <p:nvSpPr>
          <p:cNvPr id="10" name="Footer Placeholder 4"/>
          <p:cNvSpPr>
            <a:spLocks noGrp="1"/>
          </p:cNvSpPr>
          <p:nvPr>
            <p:ph type="ftr" sz="quarter" idx="11"/>
          </p:nvPr>
        </p:nvSpPr>
        <p:spPr>
          <a:xfrm>
            <a:off x="2971800" y="4914900"/>
            <a:ext cx="2895600" cy="228600"/>
          </a:xfrm>
          <a:prstGeom prst="rect">
            <a:avLst/>
          </a:prstGeom>
        </p:spPr>
        <p:txBody>
          <a:bodyPr/>
          <a:lstStyle/>
          <a:p>
            <a:endParaRPr lang="zh-CN" altLang="en-US"/>
          </a:p>
        </p:txBody>
      </p:sp>
      <p:sp>
        <p:nvSpPr>
          <p:cNvPr id="11" name="Slide Number Placeholder 5"/>
          <p:cNvSpPr>
            <a:spLocks noGrp="1"/>
          </p:cNvSpPr>
          <p:nvPr>
            <p:ph type="sldNum" sz="quarter" idx="12"/>
          </p:nvPr>
        </p:nvSpPr>
        <p:spPr>
          <a:xfrm>
            <a:off x="6248400" y="4914900"/>
            <a:ext cx="2057400" cy="228600"/>
          </a:xfrm>
        </p:spPr>
        <p:txBody>
          <a:bodyPr/>
          <a:lstStyle/>
          <a:p>
            <a:fld id="{DB6769B4-5047-4DE8-962E-21FF2E18E5B7}" type="slidenum">
              <a:rPr lang="zh-CN" altLang="en-US" smtClean="0"/>
              <a:pPr/>
              <a:t>‹#›</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空白(带颜色)">
    <p:spTree>
      <p:nvGrpSpPr>
        <p:cNvPr id="1" name=""/>
        <p:cNvGrpSpPr/>
        <p:nvPr/>
      </p:nvGrpSpPr>
      <p:grpSpPr>
        <a:xfrm>
          <a:off x="0" y="0"/>
          <a:ext cx="0" cy="0"/>
          <a:chOff x="0" y="0"/>
          <a:chExt cx="0" cy="0"/>
        </a:xfrm>
      </p:grpSpPr>
      <p:sp>
        <p:nvSpPr>
          <p:cNvPr id="5" name="Date Placeholder 3"/>
          <p:cNvSpPr>
            <a:spLocks noGrp="1"/>
          </p:cNvSpPr>
          <p:nvPr>
            <p:ph type="dt" sz="half" idx="10"/>
          </p:nvPr>
        </p:nvSpPr>
        <p:spPr>
          <a:xfrm>
            <a:off x="457200" y="4914900"/>
            <a:ext cx="2133600" cy="228600"/>
          </a:xfrm>
          <a:prstGeom prst="rect">
            <a:avLst/>
          </a:prstGeom>
        </p:spPr>
        <p:txBody>
          <a:bodyPr/>
          <a:lstStyle/>
          <a:p>
            <a:fld id="{A5F3790F-1BDC-45B7-A06B-907667BADF90}" type="datetimeFigureOut">
              <a:rPr lang="zh-CN" altLang="en-US" smtClean="0"/>
              <a:pPr/>
              <a:t>2020/11/10</a:t>
            </a:fld>
            <a:endParaRPr lang="zh-CN" altLang="en-US"/>
          </a:p>
        </p:txBody>
      </p:sp>
      <p:sp>
        <p:nvSpPr>
          <p:cNvPr id="6" name="Footer Placeholder 4"/>
          <p:cNvSpPr>
            <a:spLocks noGrp="1"/>
          </p:cNvSpPr>
          <p:nvPr>
            <p:ph type="ftr" sz="quarter" idx="11"/>
          </p:nvPr>
        </p:nvSpPr>
        <p:spPr>
          <a:xfrm>
            <a:off x="2971800" y="4914900"/>
            <a:ext cx="2895600" cy="228600"/>
          </a:xfrm>
          <a:prstGeom prst="rect">
            <a:avLst/>
          </a:prstGeom>
        </p:spPr>
        <p:txBody>
          <a:bodyPr/>
          <a:lstStyle/>
          <a:p>
            <a:endParaRPr lang="zh-CN" altLang="en-US"/>
          </a:p>
        </p:txBody>
      </p:sp>
      <p:sp>
        <p:nvSpPr>
          <p:cNvPr id="7" name="Slide Number Placeholder 5"/>
          <p:cNvSpPr>
            <a:spLocks noGrp="1"/>
          </p:cNvSpPr>
          <p:nvPr>
            <p:ph type="sldNum" sz="quarter" idx="12"/>
          </p:nvPr>
        </p:nvSpPr>
        <p:spPr>
          <a:xfrm>
            <a:off x="6248400" y="4914900"/>
            <a:ext cx="2057400" cy="228600"/>
          </a:xfrm>
        </p:spPr>
        <p:txBody>
          <a:bodyPr/>
          <a:lstStyle/>
          <a:p>
            <a:fld id="{DB6769B4-5047-4DE8-962E-21FF2E18E5B7}" type="slidenum">
              <a:rPr lang="zh-CN" altLang="en-US" smtClean="0"/>
              <a:pPr/>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横向(带标题)">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 y="0"/>
            <a:ext cx="3804047" cy="5143500"/>
          </a:xfrm>
          <a:prstGeom prst="rect">
            <a:avLst/>
          </a:prstGeom>
        </p:spPr>
      </p:pic>
      <p:sp>
        <p:nvSpPr>
          <p:cNvPr id="3" name="Date Placeholder 2"/>
          <p:cNvSpPr>
            <a:spLocks noGrp="1"/>
          </p:cNvSpPr>
          <p:nvPr>
            <p:ph type="dt" sz="half" idx="10"/>
          </p:nvPr>
        </p:nvSpPr>
        <p:spPr>
          <a:xfrm>
            <a:off x="457200" y="4767264"/>
            <a:ext cx="2133600" cy="273844"/>
          </a:xfrm>
          <a:prstGeom prst="rect">
            <a:avLst/>
          </a:prstGeom>
        </p:spPr>
        <p:txBody>
          <a:bodyPr/>
          <a:lstStyle>
            <a:lvl1pPr eaLnBrk="1" latinLnBrk="0" hangingPunct="1">
              <a:defRPr kumimoji="0" lang="zh-CN">
                <a:solidFill>
                  <a:schemeClr val="bg1"/>
                </a:solidFill>
              </a:defRPr>
            </a:lvl1pPr>
          </a:lstStyle>
          <a:p>
            <a:fld id="{A5F3790F-1BDC-45B7-A06B-907667BADF90}" type="datetimeFigureOut">
              <a:rPr lang="zh-CN" altLang="en-US" smtClean="0"/>
              <a:pPr/>
              <a:t>2020/11/10</a:t>
            </a:fld>
            <a:endParaRPr lang="zh-CN" altLang="en-US"/>
          </a:p>
        </p:txBody>
      </p:sp>
      <p:sp>
        <p:nvSpPr>
          <p:cNvPr id="4" name="Footer Placeholder 3"/>
          <p:cNvSpPr>
            <a:spLocks noGrp="1"/>
          </p:cNvSpPr>
          <p:nvPr>
            <p:ph type="ftr" sz="quarter" idx="11"/>
          </p:nvPr>
        </p:nvSpPr>
        <p:spPr>
          <a:xfrm>
            <a:off x="3124200" y="4767264"/>
            <a:ext cx="2895600" cy="273844"/>
          </a:xfrm>
          <a:prstGeom prst="rect">
            <a:avLst/>
          </a:prstGeom>
        </p:spPr>
        <p:txBody>
          <a:bodyPr/>
          <a:lstStyle>
            <a:lvl1pPr eaLnBrk="1" latinLnBrk="0" hangingPunct="1">
              <a:defRPr kumimoji="0" lang="zh-CN">
                <a:solidFill>
                  <a:schemeClr val="bg1"/>
                </a:solidFill>
              </a:defRPr>
            </a:lvl1pPr>
          </a:lstStyle>
          <a:p>
            <a:endParaRPr lang="zh-CN" altLang="en-US"/>
          </a:p>
        </p:txBody>
      </p:sp>
      <p:sp>
        <p:nvSpPr>
          <p:cNvPr id="5" name="Slide Number Placeholder 4"/>
          <p:cNvSpPr>
            <a:spLocks noGrp="1"/>
          </p:cNvSpPr>
          <p:nvPr>
            <p:ph type="sldNum" sz="quarter" idx="12"/>
          </p:nvPr>
        </p:nvSpPr>
        <p:spPr/>
        <p:txBody>
          <a:bodyPr/>
          <a:lstStyle>
            <a:lvl1pPr eaLnBrk="1" latinLnBrk="0" hangingPunct="1">
              <a:defRPr kumimoji="0" lang="zh-CN">
                <a:solidFill>
                  <a:schemeClr val="bg1"/>
                </a:solidFill>
              </a:defRPr>
            </a:lvl1pPr>
          </a:lstStyle>
          <a:p>
            <a:fld id="{DB6769B4-5047-4DE8-962E-21FF2E18E5B7}" type="slidenum">
              <a:rPr lang="zh-CN" altLang="en-US" smtClean="0"/>
              <a:pPr/>
              <a:t>‹#›</a:t>
            </a:fld>
            <a:endParaRPr lang="zh-CN" altLang="en-US"/>
          </a:p>
        </p:txBody>
      </p:sp>
      <p:sp>
        <p:nvSpPr>
          <p:cNvPr id="6" name="Rectangle 9"/>
          <p:cNvSpPr>
            <a:spLocks noGrp="1" noChangeAspect="1"/>
          </p:cNvSpPr>
          <p:nvPr>
            <p:ph type="pic" sz="quarter" idx="13"/>
          </p:nvPr>
        </p:nvSpPr>
        <p:spPr>
          <a:xfrm>
            <a:off x="533403" y="278092"/>
            <a:ext cx="8040013" cy="4522508"/>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342900" marR="0" indent="-342900" algn="ctr" defTabSz="914400" rtl="0" eaLnBrk="1" latinLnBrk="0" hangingPunct="1">
              <a:spcBef>
                <a:spcPct val="20000"/>
              </a:spcBef>
              <a:buClr>
                <a:srgbClr val="438086"/>
              </a:buClr>
              <a:buSzPct val="60000"/>
              <a:buFontTx/>
              <a:buNone/>
              <a:defRPr kumimoji="0" lang="zh-CN" sz="2400" kern="1200">
                <a:solidFill>
                  <a:srgbClr val="FC7500"/>
                </a:solidFill>
                <a:latin typeface="+mn-lt"/>
                <a:ea typeface="+mn-ea"/>
                <a:cs typeface="+mn-cs"/>
              </a:defRPr>
            </a:lvl1pPr>
            <a:extLst/>
          </a:lstStyle>
          <a:p>
            <a:pPr marL="0" marR="0" indent="1588" algn="ctr" eaLnBrk="1" latinLnBrk="0" hangingPunct="1"/>
            <a:r>
              <a:rPr lang="zh-CN" altLang="en-US"/>
              <a:t>单击图标添加图片</a:t>
            </a:r>
            <a:endParaRPr/>
          </a:p>
        </p:txBody>
      </p:sp>
      <p:sp>
        <p:nvSpPr>
          <p:cNvPr id="7" name="Text Placeholder 10"/>
          <p:cNvSpPr>
            <a:spLocks noGrp="1"/>
          </p:cNvSpPr>
          <p:nvPr>
            <p:ph type="body" sz="quarter" idx="14" hasCustomPrompt="1"/>
          </p:nvPr>
        </p:nvSpPr>
        <p:spPr>
          <a:xfrm>
            <a:off x="5105400" y="3943352"/>
            <a:ext cx="4038600" cy="378785"/>
          </a:xfrm>
          <a:solidFill>
            <a:schemeClr val="tx1">
              <a:alpha val="46000"/>
            </a:schemeClr>
          </a:solidFill>
        </p:spPr>
        <p:txBody>
          <a:bodyPr>
            <a:normAutofit/>
          </a:bodyPr>
          <a:lstStyle>
            <a:lvl1pPr eaLnBrk="1" latinLnBrk="0" hangingPunct="1">
              <a:buNone/>
              <a:defRPr kumimoji="0" lang="zh-CN" sz="2800" baseline="0">
                <a:solidFill>
                  <a:schemeClr val="bg1"/>
                </a:solidFill>
              </a:defRPr>
            </a:lvl1pPr>
          </a:lstStyle>
          <a:p>
            <a:pPr lvl="0"/>
            <a:r>
              <a:rPr kumimoji="0" lang="zh-CN"/>
              <a:t>单击此处添加标题</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3-Up 快照">
    <p:spTree>
      <p:nvGrpSpPr>
        <p:cNvPr id="1" name=""/>
        <p:cNvGrpSpPr/>
        <p:nvPr/>
      </p:nvGrpSpPr>
      <p:grpSpPr>
        <a:xfrm>
          <a:off x="0" y="0"/>
          <a:ext cx="0" cy="0"/>
          <a:chOff x="0" y="0"/>
          <a:chExt cx="0" cy="0"/>
        </a:xfrm>
      </p:grpSpPr>
      <p:pic>
        <p:nvPicPr>
          <p:cNvPr id="13" name="Picture 1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 y="0"/>
            <a:ext cx="3804047" cy="5143500"/>
          </a:xfrm>
          <a:prstGeom prst="rect">
            <a:avLst/>
          </a:prstGeom>
        </p:spPr>
      </p:pic>
      <p:sp>
        <p:nvSpPr>
          <p:cNvPr id="11" name="Rectangle 10"/>
          <p:cNvSpPr/>
          <p:nvPr/>
        </p:nvSpPr>
        <p:spPr>
          <a:xfrm rot="1223811">
            <a:off x="4598127" y="397916"/>
            <a:ext cx="2282441" cy="1850628"/>
          </a:xfrm>
          <a:prstGeom prst="rect">
            <a:avLst/>
          </a:prstGeom>
          <a:gradFill>
            <a:gsLst>
              <a:gs pos="0">
                <a:schemeClr val="bg1">
                  <a:lumMod val="95000"/>
                </a:schemeClr>
              </a:gs>
              <a:gs pos="36000">
                <a:schemeClr val="bg1"/>
              </a:gs>
            </a:gsLst>
            <a:lin ang="14400000" scaled="0"/>
          </a:gradFill>
          <a:ln w="9525">
            <a:solidFill>
              <a:schemeClr val="bg1">
                <a:lumMod val="85000"/>
              </a:schemeClr>
            </a:solidFill>
          </a:ln>
          <a:effectLst>
            <a:outerShdw blurRad="25400" dist="127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12" name="Picture Placeholder 7"/>
          <p:cNvSpPr>
            <a:spLocks noGrp="1"/>
          </p:cNvSpPr>
          <p:nvPr>
            <p:ph type="pic" sz="quarter" idx="15"/>
          </p:nvPr>
        </p:nvSpPr>
        <p:spPr>
          <a:xfrm rot="1223811">
            <a:off x="4794084" y="492778"/>
            <a:ext cx="2035690" cy="1434236"/>
          </a:xfrm>
          <a:solidFill>
            <a:schemeClr val="tx1">
              <a:lumMod val="85000"/>
              <a:lumOff val="15000"/>
            </a:schemeClr>
          </a:solidFill>
        </p:spPr>
        <p:txBody>
          <a:bodyPr>
            <a:normAutofit/>
          </a:bodyPr>
          <a:lstStyle>
            <a:lvl1pPr algn="ctr" eaLnBrk="1" latinLnBrk="0" hangingPunct="1">
              <a:buNone/>
              <a:defRPr kumimoji="0" lang="zh-CN" sz="1600">
                <a:solidFill>
                  <a:schemeClr val="bg1"/>
                </a:solidFill>
              </a:defRPr>
            </a:lvl1pPr>
          </a:lstStyle>
          <a:p>
            <a:pPr eaLnBrk="1" latinLnBrk="0" hangingPunct="1"/>
            <a:r>
              <a:rPr lang="zh-CN" altLang="en-US"/>
              <a:t>单击图标添加图片</a:t>
            </a:r>
            <a:endParaRPr/>
          </a:p>
        </p:txBody>
      </p:sp>
      <p:sp>
        <p:nvSpPr>
          <p:cNvPr id="3" name="Date Placeholder 2"/>
          <p:cNvSpPr>
            <a:spLocks noGrp="1"/>
          </p:cNvSpPr>
          <p:nvPr>
            <p:ph type="dt" sz="half" idx="10"/>
          </p:nvPr>
        </p:nvSpPr>
        <p:spPr>
          <a:xfrm>
            <a:off x="457200" y="4767264"/>
            <a:ext cx="2133600" cy="273844"/>
          </a:xfrm>
          <a:prstGeom prst="rect">
            <a:avLst/>
          </a:prstGeom>
        </p:spPr>
        <p:txBody>
          <a:bodyPr/>
          <a:lstStyle/>
          <a:p>
            <a:fld id="{A5F3790F-1BDC-45B7-A06B-907667BADF90}" type="datetimeFigureOut">
              <a:rPr lang="zh-CN" altLang="en-US" smtClean="0"/>
              <a:pPr/>
              <a:t>2020/11/10</a:t>
            </a:fld>
            <a:endParaRPr lang="zh-CN" altLang="en-US"/>
          </a:p>
        </p:txBody>
      </p:sp>
      <p:sp>
        <p:nvSpPr>
          <p:cNvPr id="4" name="Footer Placeholder 3"/>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5" name="Slide Number Placeholder 4"/>
          <p:cNvSpPr>
            <a:spLocks noGrp="1"/>
          </p:cNvSpPr>
          <p:nvPr>
            <p:ph type="sldNum" sz="quarter" idx="12"/>
          </p:nvPr>
        </p:nvSpPr>
        <p:spPr/>
        <p:txBody>
          <a:bodyPr/>
          <a:lstStyle/>
          <a:p>
            <a:fld id="{DB6769B4-5047-4DE8-962E-21FF2E18E5B7}" type="slidenum">
              <a:rPr lang="zh-CN" altLang="en-US" smtClean="0"/>
              <a:pPr/>
              <a:t>‹#›</a:t>
            </a:fld>
            <a:endParaRPr lang="zh-CN" altLang="en-US"/>
          </a:p>
        </p:txBody>
      </p:sp>
      <p:sp>
        <p:nvSpPr>
          <p:cNvPr id="20" name="Text Placeholder 13"/>
          <p:cNvSpPr>
            <a:spLocks noGrp="1"/>
          </p:cNvSpPr>
          <p:nvPr>
            <p:ph type="body" sz="quarter" idx="18" hasCustomPrompt="1"/>
          </p:nvPr>
        </p:nvSpPr>
        <p:spPr>
          <a:xfrm>
            <a:off x="457200" y="4457700"/>
            <a:ext cx="8204200" cy="342900"/>
          </a:xfrm>
        </p:spPr>
        <p:txBody>
          <a:bodyPr>
            <a:normAutofit/>
          </a:bodyPr>
          <a:lstStyle>
            <a:lvl1pPr eaLnBrk="1" latinLnBrk="0" hangingPunct="1">
              <a:buNone/>
              <a:defRPr kumimoji="0" lang="zh-CN" sz="2400" b="1" baseline="0">
                <a:solidFill>
                  <a:schemeClr val="tx1">
                    <a:lumMod val="75000"/>
                    <a:lumOff val="25000"/>
                  </a:schemeClr>
                </a:solidFill>
              </a:defRPr>
            </a:lvl1pPr>
          </a:lstStyle>
          <a:p>
            <a:pPr lvl="0"/>
            <a:r>
              <a:rPr kumimoji="0" lang="zh-CN"/>
              <a:t>单击此处添加标题</a:t>
            </a:r>
          </a:p>
        </p:txBody>
      </p:sp>
      <p:sp>
        <p:nvSpPr>
          <p:cNvPr id="6" name="Rectangle 5"/>
          <p:cNvSpPr/>
          <p:nvPr/>
        </p:nvSpPr>
        <p:spPr>
          <a:xfrm>
            <a:off x="533400" y="879111"/>
            <a:ext cx="3810000" cy="3111500"/>
          </a:xfrm>
          <a:prstGeom prst="rect">
            <a:avLst/>
          </a:prstGeom>
          <a:gradFill>
            <a:gsLst>
              <a:gs pos="0">
                <a:schemeClr val="bg1">
                  <a:lumMod val="95000"/>
                </a:schemeClr>
              </a:gs>
              <a:gs pos="36000">
                <a:schemeClr val="bg1"/>
              </a:gs>
            </a:gsLst>
            <a:lin ang="14400000" scaled="0"/>
          </a:gradFill>
          <a:ln w="9525">
            <a:solidFill>
              <a:schemeClr val="bg1">
                <a:lumMod val="85000"/>
              </a:schemeClr>
            </a:solidFill>
          </a:ln>
          <a:effectLst>
            <a:outerShdw blurRad="25400" dist="127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8" name="Picture Placeholder 7"/>
          <p:cNvSpPr>
            <a:spLocks noGrp="1"/>
          </p:cNvSpPr>
          <p:nvPr>
            <p:ph type="pic" sz="quarter" idx="13"/>
          </p:nvPr>
        </p:nvSpPr>
        <p:spPr>
          <a:xfrm>
            <a:off x="780535" y="1079770"/>
            <a:ext cx="3346622" cy="2381250"/>
          </a:xfrm>
          <a:solidFill>
            <a:schemeClr val="tx1">
              <a:lumMod val="85000"/>
              <a:lumOff val="15000"/>
            </a:schemeClr>
          </a:solidFill>
        </p:spPr>
        <p:txBody>
          <a:bodyPr>
            <a:normAutofit/>
          </a:bodyPr>
          <a:lstStyle>
            <a:lvl1pPr algn="ctr" eaLnBrk="1" latinLnBrk="0" hangingPunct="1">
              <a:buNone/>
              <a:defRPr kumimoji="0" lang="zh-CN" sz="2200">
                <a:solidFill>
                  <a:schemeClr val="bg1"/>
                </a:solidFill>
              </a:defRPr>
            </a:lvl1pPr>
          </a:lstStyle>
          <a:p>
            <a:pPr eaLnBrk="1" latinLnBrk="0" hangingPunct="1"/>
            <a:r>
              <a:rPr lang="zh-CN" altLang="en-US"/>
              <a:t>单击图标添加图片</a:t>
            </a:r>
            <a:endParaRPr/>
          </a:p>
        </p:txBody>
      </p:sp>
      <p:sp>
        <p:nvSpPr>
          <p:cNvPr id="10" name="Text Placeholder 9"/>
          <p:cNvSpPr>
            <a:spLocks noGrp="1"/>
          </p:cNvSpPr>
          <p:nvPr>
            <p:ph type="body" sz="quarter" idx="14" hasCustomPrompt="1"/>
          </p:nvPr>
        </p:nvSpPr>
        <p:spPr>
          <a:xfrm>
            <a:off x="781050" y="3565795"/>
            <a:ext cx="3333750" cy="238125"/>
          </a:xfrm>
        </p:spPr>
        <p:txBody>
          <a:bodyPr>
            <a:noAutofit/>
          </a:bodyPr>
          <a:lstStyle>
            <a:lvl1pPr algn="ctr" eaLnBrk="1" latinLnBrk="0" hangingPunct="1">
              <a:buNone/>
              <a:defRPr kumimoji="0" lang="zh-CN" sz="1600" baseline="0">
                <a:solidFill>
                  <a:schemeClr val="tx1">
                    <a:lumMod val="65000"/>
                    <a:lumOff val="35000"/>
                  </a:schemeClr>
                </a:solidFill>
              </a:defRPr>
            </a:lvl1pPr>
          </a:lstStyle>
          <a:p>
            <a:pPr lvl="0"/>
            <a:r>
              <a:rPr kumimoji="0" lang="zh-CN"/>
              <a:t>单击此处添加短标题</a:t>
            </a:r>
          </a:p>
        </p:txBody>
      </p:sp>
      <p:sp>
        <p:nvSpPr>
          <p:cNvPr id="17" name="Rectangle 16"/>
          <p:cNvSpPr/>
          <p:nvPr/>
        </p:nvSpPr>
        <p:spPr>
          <a:xfrm>
            <a:off x="5985608" y="2157879"/>
            <a:ext cx="2624992" cy="2128372"/>
          </a:xfrm>
          <a:prstGeom prst="rect">
            <a:avLst/>
          </a:prstGeom>
          <a:gradFill>
            <a:gsLst>
              <a:gs pos="0">
                <a:schemeClr val="bg1">
                  <a:lumMod val="95000"/>
                </a:schemeClr>
              </a:gs>
              <a:gs pos="36000">
                <a:schemeClr val="bg1"/>
              </a:gs>
            </a:gsLst>
            <a:lin ang="14400000" scaled="0"/>
          </a:gradFill>
          <a:ln w="9525">
            <a:solidFill>
              <a:schemeClr val="bg1">
                <a:lumMod val="85000"/>
              </a:schemeClr>
            </a:solidFill>
          </a:ln>
          <a:effectLst>
            <a:outerShdw blurRad="25400" dist="127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18" name="Picture Placeholder 7"/>
          <p:cNvSpPr>
            <a:spLocks noGrp="1"/>
          </p:cNvSpPr>
          <p:nvPr>
            <p:ph type="pic" sz="quarter" idx="17"/>
          </p:nvPr>
        </p:nvSpPr>
        <p:spPr>
          <a:xfrm>
            <a:off x="6137441" y="2260483"/>
            <a:ext cx="2341209" cy="1649489"/>
          </a:xfrm>
          <a:solidFill>
            <a:schemeClr val="tx1">
              <a:lumMod val="85000"/>
              <a:lumOff val="15000"/>
            </a:schemeClr>
          </a:solidFill>
        </p:spPr>
        <p:txBody>
          <a:bodyPr>
            <a:normAutofit/>
          </a:bodyPr>
          <a:lstStyle>
            <a:lvl1pPr algn="ctr" eaLnBrk="1" latinLnBrk="0" hangingPunct="1">
              <a:buNone/>
              <a:defRPr kumimoji="0" lang="zh-CN" sz="1600">
                <a:solidFill>
                  <a:schemeClr val="bg1"/>
                </a:solidFill>
              </a:defRPr>
            </a:lvl1pPr>
          </a:lstStyle>
          <a:p>
            <a:pPr eaLnBrk="1" latinLnBrk="0" hangingPunct="1"/>
            <a:r>
              <a:rPr lang="zh-CN" altLang="en-US"/>
              <a:t>单击图标添加图片</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3-Up 幻灯胶片">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print"/>
          <a:stretch>
            <a:fillRect/>
          </a:stretch>
        </p:blipFill>
        <p:spPr>
          <a:xfrm>
            <a:off x="990602" y="1028700"/>
            <a:ext cx="4026757" cy="3028950"/>
          </a:xfrm>
          <a:prstGeom prst="rect">
            <a:avLst/>
          </a:prstGeom>
        </p:spPr>
      </p:pic>
      <p:sp>
        <p:nvSpPr>
          <p:cNvPr id="13" name="Picture Placeholder 12"/>
          <p:cNvSpPr>
            <a:spLocks noGrp="1"/>
          </p:cNvSpPr>
          <p:nvPr>
            <p:ph type="pic" sz="quarter" idx="13"/>
          </p:nvPr>
        </p:nvSpPr>
        <p:spPr>
          <a:xfrm>
            <a:off x="1592249" y="1777615"/>
            <a:ext cx="2804822" cy="1341285"/>
          </a:xfrm>
          <a:solidFill>
            <a:schemeClr val="tx1">
              <a:lumMod val="85000"/>
              <a:lumOff val="15000"/>
            </a:schemeClr>
          </a:solidFill>
        </p:spPr>
        <p:txBody>
          <a:bodyPr>
            <a:normAutofit/>
          </a:bodyPr>
          <a:lstStyle>
            <a:lvl1pPr algn="ctr" eaLnBrk="1" latinLnBrk="0" hangingPunct="1">
              <a:buNone/>
              <a:defRPr kumimoji="0" lang="zh-CN" sz="1400" baseline="0">
                <a:solidFill>
                  <a:schemeClr val="bg1"/>
                </a:solidFill>
              </a:defRPr>
            </a:lvl1pPr>
          </a:lstStyle>
          <a:p>
            <a:pPr eaLnBrk="1" latinLnBrk="0" hangingPunct="1"/>
            <a:r>
              <a:rPr lang="zh-CN" altLang="en-US"/>
              <a:t>单击图标添加图片</a:t>
            </a:r>
            <a:endParaRP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65176" y="514352"/>
            <a:ext cx="2507224" cy="1885949"/>
          </a:xfrm>
          <a:prstGeom prst="rect">
            <a:avLst/>
          </a:prstGeom>
        </p:spPr>
      </p:pic>
      <p:sp>
        <p:nvSpPr>
          <p:cNvPr id="15" name="Picture Placeholder 12"/>
          <p:cNvSpPr>
            <a:spLocks noGrp="1"/>
          </p:cNvSpPr>
          <p:nvPr>
            <p:ph type="pic" sz="quarter" idx="14"/>
          </p:nvPr>
        </p:nvSpPr>
        <p:spPr>
          <a:xfrm>
            <a:off x="5706474" y="1028701"/>
            <a:ext cx="1600200" cy="751910"/>
          </a:xfrm>
          <a:solidFill>
            <a:schemeClr val="tx1">
              <a:lumMod val="85000"/>
              <a:lumOff val="15000"/>
            </a:schemeClr>
          </a:solidFill>
        </p:spPr>
        <p:txBody>
          <a:bodyPr>
            <a:normAutofit/>
          </a:bodyPr>
          <a:lstStyle>
            <a:lvl1pPr algn="ctr" eaLnBrk="1" latinLnBrk="0" hangingPunct="1">
              <a:buNone/>
              <a:defRPr kumimoji="0" lang="zh-CN" sz="1100" baseline="0">
                <a:solidFill>
                  <a:schemeClr val="bg1"/>
                </a:solidFill>
              </a:defRPr>
            </a:lvl1pPr>
          </a:lstStyle>
          <a:p>
            <a:pPr eaLnBrk="1" latinLnBrk="0" hangingPunct="1"/>
            <a:r>
              <a:rPr lang="zh-CN" altLang="en-US"/>
              <a:t>单击图标添加图片</a:t>
            </a:r>
            <a:endParaRPr/>
          </a:p>
        </p:txBody>
      </p:sp>
      <p:pic>
        <p:nvPicPr>
          <p:cNvPr id="16" name="Picture 1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65176" y="2571752"/>
            <a:ext cx="2507224" cy="1885949"/>
          </a:xfrm>
          <a:prstGeom prst="rect">
            <a:avLst/>
          </a:prstGeom>
        </p:spPr>
      </p:pic>
      <p:sp>
        <p:nvSpPr>
          <p:cNvPr id="17" name="Picture Placeholder 12"/>
          <p:cNvSpPr>
            <a:spLocks noGrp="1"/>
          </p:cNvSpPr>
          <p:nvPr>
            <p:ph type="pic" sz="quarter" idx="15"/>
          </p:nvPr>
        </p:nvSpPr>
        <p:spPr>
          <a:xfrm>
            <a:off x="5706474" y="3086101"/>
            <a:ext cx="1600200" cy="751910"/>
          </a:xfrm>
          <a:solidFill>
            <a:schemeClr val="tx1">
              <a:lumMod val="85000"/>
              <a:lumOff val="15000"/>
            </a:schemeClr>
          </a:solidFill>
        </p:spPr>
        <p:txBody>
          <a:bodyPr>
            <a:normAutofit/>
          </a:bodyPr>
          <a:lstStyle>
            <a:lvl1pPr algn="ctr" eaLnBrk="1" latinLnBrk="0" hangingPunct="1">
              <a:buNone/>
              <a:defRPr kumimoji="0" lang="zh-CN" sz="1100" baseline="0">
                <a:solidFill>
                  <a:schemeClr val="bg1"/>
                </a:solidFill>
              </a:defRPr>
            </a:lvl1pPr>
          </a:lstStyle>
          <a:p>
            <a:pPr eaLnBrk="1" latinLnBrk="0" hangingPunct="1"/>
            <a:r>
              <a:rPr lang="zh-CN" altLang="en-US"/>
              <a:t>单击图标添加图片</a:t>
            </a:r>
            <a:endParaRPr/>
          </a:p>
        </p:txBody>
      </p:sp>
      <p:sp>
        <p:nvSpPr>
          <p:cNvPr id="23" name="Date Placeholder 3"/>
          <p:cNvSpPr>
            <a:spLocks noGrp="1"/>
          </p:cNvSpPr>
          <p:nvPr>
            <p:ph type="dt" sz="half" idx="10"/>
          </p:nvPr>
        </p:nvSpPr>
        <p:spPr>
          <a:xfrm>
            <a:off x="457200" y="4914900"/>
            <a:ext cx="2133600" cy="228600"/>
          </a:xfrm>
          <a:prstGeom prst="rect">
            <a:avLst/>
          </a:prstGeom>
        </p:spPr>
        <p:txBody>
          <a:bodyPr/>
          <a:lstStyle/>
          <a:p>
            <a:fld id="{A5F3790F-1BDC-45B7-A06B-907667BADF90}" type="datetimeFigureOut">
              <a:rPr lang="zh-CN" altLang="en-US" smtClean="0"/>
              <a:pPr/>
              <a:t>2020/11/10</a:t>
            </a:fld>
            <a:endParaRPr lang="zh-CN" altLang="en-US"/>
          </a:p>
        </p:txBody>
      </p:sp>
      <p:sp>
        <p:nvSpPr>
          <p:cNvPr id="24" name="Footer Placeholder 4"/>
          <p:cNvSpPr>
            <a:spLocks noGrp="1"/>
          </p:cNvSpPr>
          <p:nvPr>
            <p:ph type="ftr" sz="quarter" idx="11"/>
          </p:nvPr>
        </p:nvSpPr>
        <p:spPr>
          <a:xfrm>
            <a:off x="2971800" y="4914900"/>
            <a:ext cx="2895600" cy="228600"/>
          </a:xfrm>
          <a:prstGeom prst="rect">
            <a:avLst/>
          </a:prstGeom>
        </p:spPr>
        <p:txBody>
          <a:bodyPr/>
          <a:lstStyle/>
          <a:p>
            <a:endParaRPr lang="zh-CN" altLang="en-US"/>
          </a:p>
        </p:txBody>
      </p:sp>
      <p:sp>
        <p:nvSpPr>
          <p:cNvPr id="25" name="Slide Number Placeholder 5"/>
          <p:cNvSpPr>
            <a:spLocks noGrp="1"/>
          </p:cNvSpPr>
          <p:nvPr>
            <p:ph type="sldNum" sz="quarter" idx="12"/>
          </p:nvPr>
        </p:nvSpPr>
        <p:spPr>
          <a:xfrm>
            <a:off x="6248400" y="4914900"/>
            <a:ext cx="2057400" cy="228600"/>
          </a:xfrm>
        </p:spPr>
        <p:txBody>
          <a:bodyPr/>
          <a:lstStyle/>
          <a:p>
            <a:fld id="{DB6769B4-5047-4DE8-962E-21FF2E18E5B7}" type="slidenum">
              <a:rPr lang="zh-CN" altLang="en-US" smtClean="0"/>
              <a:pPr/>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照片网格(带标题)">
    <p:spTree>
      <p:nvGrpSpPr>
        <p:cNvPr id="1" name=""/>
        <p:cNvGrpSpPr/>
        <p:nvPr/>
      </p:nvGrpSpPr>
      <p:grpSpPr>
        <a:xfrm>
          <a:off x="0" y="0"/>
          <a:ext cx="0" cy="0"/>
          <a:chOff x="0" y="0"/>
          <a:chExt cx="0" cy="0"/>
        </a:xfrm>
      </p:grpSpPr>
      <p:sp>
        <p:nvSpPr>
          <p:cNvPr id="65" name="Rectangle 64"/>
          <p:cNvSpPr/>
          <p:nvPr/>
        </p:nvSpPr>
        <p:spPr>
          <a:xfrm>
            <a:off x="4648200" y="3418658"/>
            <a:ext cx="2057400" cy="1496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66" name="Text Placeholder 25"/>
          <p:cNvSpPr>
            <a:spLocks noGrp="1"/>
          </p:cNvSpPr>
          <p:nvPr>
            <p:ph type="body" sz="quarter" idx="31" hasCustomPrompt="1"/>
          </p:nvPr>
        </p:nvSpPr>
        <p:spPr>
          <a:xfrm>
            <a:off x="4724400" y="3532959"/>
            <a:ext cx="1905000" cy="275167"/>
          </a:xfrm>
        </p:spPr>
        <p:txBody>
          <a:bodyPr>
            <a:normAutofit/>
          </a:bodyPr>
          <a:lstStyle>
            <a:lvl1pPr algn="l" eaLnBrk="1" latinLnBrk="0" hangingPunct="1">
              <a:buNone/>
              <a:defRPr kumimoji="0" lang="zh-CN" sz="1600" b="1" baseline="0">
                <a:solidFill>
                  <a:srgbClr val="FC7500"/>
                </a:solidFill>
              </a:defRPr>
            </a:lvl1pPr>
          </a:lstStyle>
          <a:p>
            <a:pPr lvl="0"/>
            <a:r>
              <a:rPr kumimoji="0" lang="zh-CN"/>
              <a:t>CLICK TO ADD TITLE</a:t>
            </a:r>
          </a:p>
        </p:txBody>
      </p:sp>
      <p:sp>
        <p:nvSpPr>
          <p:cNvPr id="67" name="Text Placeholder 28"/>
          <p:cNvSpPr>
            <a:spLocks noGrp="1"/>
          </p:cNvSpPr>
          <p:nvPr>
            <p:ph type="body" sz="quarter" idx="32" hasCustomPrompt="1"/>
          </p:nvPr>
        </p:nvSpPr>
        <p:spPr>
          <a:xfrm>
            <a:off x="4724400" y="3875858"/>
            <a:ext cx="1905000" cy="935567"/>
          </a:xfrm>
        </p:spPr>
        <p:txBody>
          <a:bodyPr>
            <a:normAutofit/>
          </a:bodyPr>
          <a:lstStyle>
            <a:lvl1pPr marL="0" indent="0" algn="l" eaLnBrk="1" latinLnBrk="0" hangingPunct="1">
              <a:buNone/>
              <a:defRPr kumimoji="0" lang="zh-CN" sz="1800" baseline="0">
                <a:solidFill>
                  <a:schemeClr val="tx1">
                    <a:lumMod val="65000"/>
                    <a:lumOff val="35000"/>
                  </a:schemeClr>
                </a:solidFill>
              </a:defRPr>
            </a:lvl1pPr>
          </a:lstStyle>
          <a:p>
            <a:pPr lvl="0"/>
            <a:r>
              <a:rPr kumimoji="0" lang="zh-CN"/>
              <a:t>单击此处以将图片的文本添加到右侧</a:t>
            </a:r>
          </a:p>
        </p:txBody>
      </p:sp>
      <p:sp>
        <p:nvSpPr>
          <p:cNvPr id="33" name="Rectangle 32"/>
          <p:cNvSpPr/>
          <p:nvPr/>
        </p:nvSpPr>
        <p:spPr>
          <a:xfrm>
            <a:off x="4648200" y="218258"/>
            <a:ext cx="2057400" cy="1496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34" name="Text Placeholder 25"/>
          <p:cNvSpPr>
            <a:spLocks noGrp="1"/>
          </p:cNvSpPr>
          <p:nvPr>
            <p:ph type="body" sz="quarter" idx="19" hasCustomPrompt="1"/>
          </p:nvPr>
        </p:nvSpPr>
        <p:spPr>
          <a:xfrm>
            <a:off x="4724400" y="332559"/>
            <a:ext cx="1905000" cy="275167"/>
          </a:xfrm>
        </p:spPr>
        <p:txBody>
          <a:bodyPr>
            <a:normAutofit/>
          </a:bodyPr>
          <a:lstStyle>
            <a:lvl1pPr algn="l" eaLnBrk="1" latinLnBrk="0" hangingPunct="1">
              <a:buNone/>
              <a:defRPr kumimoji="0" lang="zh-CN" sz="1600" b="1" baseline="0">
                <a:solidFill>
                  <a:srgbClr val="FC7500"/>
                </a:solidFill>
              </a:defRPr>
            </a:lvl1pPr>
          </a:lstStyle>
          <a:p>
            <a:pPr lvl="0"/>
            <a:r>
              <a:rPr kumimoji="0" lang="zh-CN"/>
              <a:t>单击此处添加标题</a:t>
            </a:r>
          </a:p>
        </p:txBody>
      </p:sp>
      <p:sp>
        <p:nvSpPr>
          <p:cNvPr id="35" name="Text Placeholder 28"/>
          <p:cNvSpPr>
            <a:spLocks noGrp="1"/>
          </p:cNvSpPr>
          <p:nvPr>
            <p:ph type="body" sz="quarter" idx="20" hasCustomPrompt="1"/>
          </p:nvPr>
        </p:nvSpPr>
        <p:spPr>
          <a:xfrm>
            <a:off x="4724400" y="675458"/>
            <a:ext cx="1905000" cy="935567"/>
          </a:xfrm>
        </p:spPr>
        <p:txBody>
          <a:bodyPr>
            <a:normAutofit/>
          </a:bodyPr>
          <a:lstStyle>
            <a:lvl1pPr marL="0" indent="0" algn="l" eaLnBrk="1" latinLnBrk="0" hangingPunct="1">
              <a:buNone/>
              <a:defRPr kumimoji="0" lang="zh-CN" sz="1800" baseline="0">
                <a:solidFill>
                  <a:schemeClr val="tx1">
                    <a:lumMod val="65000"/>
                    <a:lumOff val="35000"/>
                  </a:schemeClr>
                </a:solidFill>
              </a:defRPr>
            </a:lvl1pPr>
          </a:lstStyle>
          <a:p>
            <a:pPr lvl="0"/>
            <a:r>
              <a:rPr kumimoji="0" lang="zh-CN"/>
              <a:t>单击此处以将图片的文本添加到右侧</a:t>
            </a:r>
          </a:p>
        </p:txBody>
      </p:sp>
      <p:sp>
        <p:nvSpPr>
          <p:cNvPr id="27" name="Rectangle 26"/>
          <p:cNvSpPr/>
          <p:nvPr/>
        </p:nvSpPr>
        <p:spPr>
          <a:xfrm>
            <a:off x="228600" y="218258"/>
            <a:ext cx="2057400" cy="1496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12" name="Picture Placeholder 11"/>
          <p:cNvSpPr>
            <a:spLocks noGrp="1"/>
          </p:cNvSpPr>
          <p:nvPr>
            <p:ph type="pic" sz="quarter" idx="13"/>
          </p:nvPr>
        </p:nvSpPr>
        <p:spPr>
          <a:xfrm>
            <a:off x="2438400" y="218258"/>
            <a:ext cx="2059858" cy="1485900"/>
          </a:xfrm>
          <a:solidFill>
            <a:srgbClr val="F0F0F0"/>
          </a:solidFill>
        </p:spPr>
        <p:txBody>
          <a:bodyPr>
            <a:normAutofit/>
          </a:bodyPr>
          <a:lstStyle>
            <a:lvl1pPr algn="ctr" eaLnBrk="1" latinLnBrk="0" hangingPunct="1">
              <a:buNone/>
              <a:defRPr kumimoji="0" lang="zh-CN" sz="1800">
                <a:solidFill>
                  <a:schemeClr val="tx1">
                    <a:lumMod val="75000"/>
                    <a:lumOff val="25000"/>
                  </a:schemeClr>
                </a:solidFill>
              </a:defRPr>
            </a:lvl1pPr>
          </a:lstStyle>
          <a:p>
            <a:pPr eaLnBrk="1" latinLnBrk="0" hangingPunct="1"/>
            <a:r>
              <a:rPr lang="zh-CN" altLang="en-US"/>
              <a:t>单击图标添加图片</a:t>
            </a:r>
            <a:endParaRPr/>
          </a:p>
        </p:txBody>
      </p:sp>
      <p:sp>
        <p:nvSpPr>
          <p:cNvPr id="24" name="Picture Placeholder 11"/>
          <p:cNvSpPr>
            <a:spLocks noGrp="1"/>
          </p:cNvSpPr>
          <p:nvPr>
            <p:ph type="pic" sz="quarter" idx="16"/>
          </p:nvPr>
        </p:nvSpPr>
        <p:spPr>
          <a:xfrm>
            <a:off x="6858000" y="218258"/>
            <a:ext cx="2059858" cy="1485900"/>
          </a:xfrm>
          <a:solidFill>
            <a:srgbClr val="F0F0F0"/>
          </a:solidFill>
        </p:spPr>
        <p:txBody>
          <a:bodyPr>
            <a:normAutofit/>
          </a:bodyPr>
          <a:lstStyle>
            <a:lvl1pPr algn="ctr" eaLnBrk="1" latinLnBrk="0" hangingPunct="1">
              <a:buNone/>
              <a:defRPr kumimoji="0" lang="zh-CN" sz="1800">
                <a:solidFill>
                  <a:schemeClr val="tx1">
                    <a:lumMod val="75000"/>
                    <a:lumOff val="25000"/>
                  </a:schemeClr>
                </a:solidFill>
              </a:defRPr>
            </a:lvl1pPr>
          </a:lstStyle>
          <a:p>
            <a:pPr eaLnBrk="1" latinLnBrk="0" hangingPunct="1"/>
            <a:r>
              <a:rPr lang="zh-CN" altLang="en-US"/>
              <a:t>单击图标添加图片</a:t>
            </a:r>
            <a:endParaRPr/>
          </a:p>
        </p:txBody>
      </p:sp>
      <p:sp>
        <p:nvSpPr>
          <p:cNvPr id="26" name="Text Placeholder 25"/>
          <p:cNvSpPr>
            <a:spLocks noGrp="1"/>
          </p:cNvSpPr>
          <p:nvPr>
            <p:ph type="body" sz="quarter" idx="17" hasCustomPrompt="1"/>
          </p:nvPr>
        </p:nvSpPr>
        <p:spPr>
          <a:xfrm>
            <a:off x="304800" y="332559"/>
            <a:ext cx="1905000" cy="275167"/>
          </a:xfrm>
        </p:spPr>
        <p:txBody>
          <a:bodyPr>
            <a:normAutofit/>
          </a:bodyPr>
          <a:lstStyle>
            <a:lvl1pPr algn="l" eaLnBrk="1" latinLnBrk="0" hangingPunct="1">
              <a:buNone/>
              <a:defRPr kumimoji="0" lang="zh-CN" sz="1600" b="1" baseline="0">
                <a:solidFill>
                  <a:srgbClr val="FC7500"/>
                </a:solidFill>
              </a:defRPr>
            </a:lvl1pPr>
          </a:lstStyle>
          <a:p>
            <a:pPr lvl="0"/>
            <a:r>
              <a:rPr kumimoji="0" lang="zh-CN"/>
              <a:t>单击此处添加标题</a:t>
            </a:r>
          </a:p>
        </p:txBody>
      </p:sp>
      <p:sp>
        <p:nvSpPr>
          <p:cNvPr id="29" name="Text Placeholder 28"/>
          <p:cNvSpPr>
            <a:spLocks noGrp="1"/>
          </p:cNvSpPr>
          <p:nvPr>
            <p:ph type="body" sz="quarter" idx="18" hasCustomPrompt="1"/>
          </p:nvPr>
        </p:nvSpPr>
        <p:spPr>
          <a:xfrm>
            <a:off x="304800" y="675458"/>
            <a:ext cx="1905000" cy="935567"/>
          </a:xfrm>
        </p:spPr>
        <p:txBody>
          <a:bodyPr>
            <a:normAutofit/>
          </a:bodyPr>
          <a:lstStyle>
            <a:lvl1pPr marL="0" indent="0" algn="l" eaLnBrk="1" latinLnBrk="0" hangingPunct="1">
              <a:buNone/>
              <a:defRPr kumimoji="0" lang="zh-CN" sz="1800" baseline="0">
                <a:solidFill>
                  <a:schemeClr val="tx1">
                    <a:lumMod val="65000"/>
                    <a:lumOff val="35000"/>
                  </a:schemeClr>
                </a:solidFill>
              </a:defRPr>
            </a:lvl1pPr>
          </a:lstStyle>
          <a:p>
            <a:pPr lvl="0"/>
            <a:r>
              <a:rPr kumimoji="0" lang="zh-CN"/>
              <a:t>单击此处以将图片的文本添加到右侧</a:t>
            </a:r>
          </a:p>
        </p:txBody>
      </p:sp>
      <p:sp>
        <p:nvSpPr>
          <p:cNvPr id="52" name="Rectangle 51"/>
          <p:cNvSpPr/>
          <p:nvPr/>
        </p:nvSpPr>
        <p:spPr>
          <a:xfrm>
            <a:off x="2440857" y="1818458"/>
            <a:ext cx="2057400" cy="1496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53" name="Picture Placeholder 11"/>
          <p:cNvSpPr>
            <a:spLocks noGrp="1"/>
          </p:cNvSpPr>
          <p:nvPr>
            <p:ph type="pic" sz="quarter" idx="21"/>
          </p:nvPr>
        </p:nvSpPr>
        <p:spPr>
          <a:xfrm>
            <a:off x="228600" y="1818458"/>
            <a:ext cx="2059858" cy="1485900"/>
          </a:xfrm>
          <a:solidFill>
            <a:srgbClr val="F0F0F0"/>
          </a:solidFill>
        </p:spPr>
        <p:txBody>
          <a:bodyPr>
            <a:normAutofit/>
          </a:bodyPr>
          <a:lstStyle>
            <a:lvl1pPr algn="ctr" eaLnBrk="1" latinLnBrk="0" hangingPunct="1">
              <a:buNone/>
              <a:defRPr kumimoji="0" lang="zh-CN" sz="1800">
                <a:solidFill>
                  <a:schemeClr val="tx1">
                    <a:lumMod val="75000"/>
                    <a:lumOff val="25000"/>
                  </a:schemeClr>
                </a:solidFill>
              </a:defRPr>
            </a:lvl1pPr>
          </a:lstStyle>
          <a:p>
            <a:pPr eaLnBrk="1" latinLnBrk="0" hangingPunct="1"/>
            <a:r>
              <a:rPr lang="zh-CN" altLang="en-US"/>
              <a:t>单击图标添加图片</a:t>
            </a:r>
            <a:endParaRPr/>
          </a:p>
        </p:txBody>
      </p:sp>
      <p:sp>
        <p:nvSpPr>
          <p:cNvPr id="54" name="Picture Placeholder 11"/>
          <p:cNvSpPr>
            <a:spLocks noGrp="1"/>
          </p:cNvSpPr>
          <p:nvPr>
            <p:ph type="pic" sz="quarter" idx="22"/>
          </p:nvPr>
        </p:nvSpPr>
        <p:spPr>
          <a:xfrm>
            <a:off x="4650657" y="1818458"/>
            <a:ext cx="2059858" cy="1485900"/>
          </a:xfrm>
          <a:solidFill>
            <a:srgbClr val="F0F0F0"/>
          </a:solidFill>
        </p:spPr>
        <p:txBody>
          <a:bodyPr>
            <a:normAutofit/>
          </a:bodyPr>
          <a:lstStyle>
            <a:lvl1pPr algn="ctr" eaLnBrk="1" latinLnBrk="0" hangingPunct="1">
              <a:buNone/>
              <a:defRPr kumimoji="0" lang="zh-CN" sz="1800">
                <a:solidFill>
                  <a:schemeClr val="tx1">
                    <a:lumMod val="75000"/>
                    <a:lumOff val="25000"/>
                  </a:schemeClr>
                </a:solidFill>
              </a:defRPr>
            </a:lvl1pPr>
          </a:lstStyle>
          <a:p>
            <a:pPr eaLnBrk="1" latinLnBrk="0" hangingPunct="1"/>
            <a:r>
              <a:rPr lang="zh-CN" altLang="en-US"/>
              <a:t>单击图标添加图片</a:t>
            </a:r>
            <a:endParaRPr/>
          </a:p>
        </p:txBody>
      </p:sp>
      <p:sp>
        <p:nvSpPr>
          <p:cNvPr id="55" name="Text Placeholder 25"/>
          <p:cNvSpPr>
            <a:spLocks noGrp="1"/>
          </p:cNvSpPr>
          <p:nvPr>
            <p:ph type="body" sz="quarter" idx="23" hasCustomPrompt="1"/>
          </p:nvPr>
        </p:nvSpPr>
        <p:spPr>
          <a:xfrm>
            <a:off x="2517057" y="1932759"/>
            <a:ext cx="1905000" cy="275167"/>
          </a:xfrm>
        </p:spPr>
        <p:txBody>
          <a:bodyPr>
            <a:normAutofit/>
          </a:bodyPr>
          <a:lstStyle>
            <a:lvl1pPr algn="l" eaLnBrk="1" latinLnBrk="0" hangingPunct="1">
              <a:buNone/>
              <a:defRPr kumimoji="0" lang="zh-CN" sz="1600" b="1" baseline="0">
                <a:solidFill>
                  <a:srgbClr val="FC7500"/>
                </a:solidFill>
              </a:defRPr>
            </a:lvl1pPr>
          </a:lstStyle>
          <a:p>
            <a:pPr lvl="0"/>
            <a:r>
              <a:rPr kumimoji="0" lang="zh-CN"/>
              <a:t>单击此处添加标题</a:t>
            </a:r>
          </a:p>
        </p:txBody>
      </p:sp>
      <p:sp>
        <p:nvSpPr>
          <p:cNvPr id="56" name="Text Placeholder 28"/>
          <p:cNvSpPr>
            <a:spLocks noGrp="1"/>
          </p:cNvSpPr>
          <p:nvPr>
            <p:ph type="body" sz="quarter" idx="24" hasCustomPrompt="1"/>
          </p:nvPr>
        </p:nvSpPr>
        <p:spPr>
          <a:xfrm>
            <a:off x="2517057" y="2275658"/>
            <a:ext cx="1905000" cy="935567"/>
          </a:xfrm>
        </p:spPr>
        <p:txBody>
          <a:bodyPr>
            <a:normAutofit/>
          </a:bodyPr>
          <a:lstStyle>
            <a:lvl1pPr marL="0" indent="0" algn="l" eaLnBrk="1" latinLnBrk="0" hangingPunct="1">
              <a:buNone/>
              <a:defRPr kumimoji="0" lang="zh-CN" sz="1800" baseline="0">
                <a:solidFill>
                  <a:schemeClr val="tx1">
                    <a:lumMod val="65000"/>
                    <a:lumOff val="35000"/>
                  </a:schemeClr>
                </a:solidFill>
              </a:defRPr>
            </a:lvl1pPr>
          </a:lstStyle>
          <a:p>
            <a:pPr lvl="0"/>
            <a:r>
              <a:rPr kumimoji="0" lang="zh-CN"/>
              <a:t>单击此处以将图片的文本添加到左侧</a:t>
            </a:r>
          </a:p>
        </p:txBody>
      </p:sp>
      <p:sp>
        <p:nvSpPr>
          <p:cNvPr id="57" name="Rectangle 56"/>
          <p:cNvSpPr/>
          <p:nvPr/>
        </p:nvSpPr>
        <p:spPr>
          <a:xfrm>
            <a:off x="6860457" y="1818458"/>
            <a:ext cx="2057400" cy="1496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58" name="Text Placeholder 25"/>
          <p:cNvSpPr>
            <a:spLocks noGrp="1"/>
          </p:cNvSpPr>
          <p:nvPr>
            <p:ph type="body" sz="quarter" idx="25" hasCustomPrompt="1"/>
          </p:nvPr>
        </p:nvSpPr>
        <p:spPr>
          <a:xfrm>
            <a:off x="6936657" y="1932759"/>
            <a:ext cx="1905000" cy="275167"/>
          </a:xfrm>
        </p:spPr>
        <p:txBody>
          <a:bodyPr>
            <a:normAutofit/>
          </a:bodyPr>
          <a:lstStyle>
            <a:lvl1pPr algn="l" eaLnBrk="1" latinLnBrk="0" hangingPunct="1">
              <a:buNone/>
              <a:defRPr kumimoji="0" lang="zh-CN" sz="1600" b="1" baseline="0">
                <a:solidFill>
                  <a:srgbClr val="FC7500"/>
                </a:solidFill>
              </a:defRPr>
            </a:lvl1pPr>
          </a:lstStyle>
          <a:p>
            <a:pPr lvl="0"/>
            <a:r>
              <a:rPr kumimoji="0" lang="zh-CN"/>
              <a:t>单击此处添加标题</a:t>
            </a:r>
          </a:p>
        </p:txBody>
      </p:sp>
      <p:sp>
        <p:nvSpPr>
          <p:cNvPr id="59" name="Text Placeholder 28"/>
          <p:cNvSpPr>
            <a:spLocks noGrp="1"/>
          </p:cNvSpPr>
          <p:nvPr>
            <p:ph type="body" sz="quarter" idx="26" hasCustomPrompt="1"/>
          </p:nvPr>
        </p:nvSpPr>
        <p:spPr>
          <a:xfrm>
            <a:off x="6936657" y="2275658"/>
            <a:ext cx="1905000" cy="935567"/>
          </a:xfrm>
        </p:spPr>
        <p:txBody>
          <a:bodyPr>
            <a:normAutofit/>
          </a:bodyPr>
          <a:lstStyle>
            <a:lvl1pPr marL="0" indent="0" algn="l" eaLnBrk="1" latinLnBrk="0" hangingPunct="1">
              <a:buNone/>
              <a:defRPr kumimoji="0" lang="zh-CN" sz="1800" baseline="0">
                <a:solidFill>
                  <a:schemeClr val="tx1">
                    <a:lumMod val="65000"/>
                    <a:lumOff val="35000"/>
                  </a:schemeClr>
                </a:solidFill>
              </a:defRPr>
            </a:lvl1pPr>
          </a:lstStyle>
          <a:p>
            <a:pPr lvl="0"/>
            <a:r>
              <a:rPr kumimoji="0" lang="zh-CN"/>
              <a:t>单击此处以将图片的文本添加到左侧</a:t>
            </a:r>
          </a:p>
        </p:txBody>
      </p:sp>
      <p:sp>
        <p:nvSpPr>
          <p:cNvPr id="60" name="Rectangle 59"/>
          <p:cNvSpPr/>
          <p:nvPr/>
        </p:nvSpPr>
        <p:spPr>
          <a:xfrm>
            <a:off x="228600" y="3418658"/>
            <a:ext cx="2057400" cy="1496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61" name="Picture Placeholder 11"/>
          <p:cNvSpPr>
            <a:spLocks noGrp="1"/>
          </p:cNvSpPr>
          <p:nvPr>
            <p:ph type="pic" sz="quarter" idx="27"/>
          </p:nvPr>
        </p:nvSpPr>
        <p:spPr>
          <a:xfrm>
            <a:off x="2435942" y="3418657"/>
            <a:ext cx="2059858" cy="1485900"/>
          </a:xfrm>
          <a:solidFill>
            <a:srgbClr val="F0F0F0"/>
          </a:solidFill>
        </p:spPr>
        <p:txBody>
          <a:bodyPr>
            <a:normAutofit/>
          </a:bodyPr>
          <a:lstStyle>
            <a:lvl1pPr algn="ctr" eaLnBrk="1" latinLnBrk="0" hangingPunct="1">
              <a:buNone/>
              <a:defRPr kumimoji="0" lang="zh-CN" sz="1800">
                <a:solidFill>
                  <a:schemeClr val="tx1">
                    <a:lumMod val="75000"/>
                    <a:lumOff val="25000"/>
                  </a:schemeClr>
                </a:solidFill>
              </a:defRPr>
            </a:lvl1pPr>
          </a:lstStyle>
          <a:p>
            <a:pPr eaLnBrk="1" latinLnBrk="0" hangingPunct="1"/>
            <a:r>
              <a:rPr lang="zh-CN" altLang="en-US"/>
              <a:t>单击图标添加图片</a:t>
            </a:r>
            <a:endParaRPr/>
          </a:p>
        </p:txBody>
      </p:sp>
      <p:sp>
        <p:nvSpPr>
          <p:cNvPr id="62" name="Picture Placeholder 11"/>
          <p:cNvSpPr>
            <a:spLocks noGrp="1"/>
          </p:cNvSpPr>
          <p:nvPr>
            <p:ph type="pic" sz="quarter" idx="28"/>
          </p:nvPr>
        </p:nvSpPr>
        <p:spPr>
          <a:xfrm>
            <a:off x="6855542" y="3418657"/>
            <a:ext cx="2059858" cy="1485900"/>
          </a:xfrm>
          <a:solidFill>
            <a:srgbClr val="F0F0F0"/>
          </a:solidFill>
        </p:spPr>
        <p:txBody>
          <a:bodyPr>
            <a:normAutofit/>
          </a:bodyPr>
          <a:lstStyle>
            <a:lvl1pPr algn="ctr" eaLnBrk="1" latinLnBrk="0" hangingPunct="1">
              <a:buNone/>
              <a:defRPr kumimoji="0" lang="zh-CN" sz="1800">
                <a:solidFill>
                  <a:schemeClr val="tx1">
                    <a:lumMod val="75000"/>
                    <a:lumOff val="25000"/>
                  </a:schemeClr>
                </a:solidFill>
              </a:defRPr>
            </a:lvl1pPr>
          </a:lstStyle>
          <a:p>
            <a:pPr eaLnBrk="1" latinLnBrk="0" hangingPunct="1"/>
            <a:r>
              <a:rPr lang="zh-CN" altLang="en-US"/>
              <a:t>单击图标添加图片</a:t>
            </a:r>
            <a:endParaRPr/>
          </a:p>
        </p:txBody>
      </p:sp>
      <p:sp>
        <p:nvSpPr>
          <p:cNvPr id="63" name="Text Placeholder 25"/>
          <p:cNvSpPr>
            <a:spLocks noGrp="1"/>
          </p:cNvSpPr>
          <p:nvPr>
            <p:ph type="body" sz="quarter" idx="29" hasCustomPrompt="1"/>
          </p:nvPr>
        </p:nvSpPr>
        <p:spPr>
          <a:xfrm>
            <a:off x="304800" y="3532959"/>
            <a:ext cx="1905000" cy="275167"/>
          </a:xfrm>
        </p:spPr>
        <p:txBody>
          <a:bodyPr>
            <a:normAutofit/>
          </a:bodyPr>
          <a:lstStyle>
            <a:lvl1pPr algn="l" eaLnBrk="1" latinLnBrk="0" hangingPunct="1">
              <a:buNone/>
              <a:defRPr kumimoji="0" lang="zh-CN" sz="1600" b="1" baseline="0">
                <a:solidFill>
                  <a:srgbClr val="FC7500"/>
                </a:solidFill>
              </a:defRPr>
            </a:lvl1pPr>
          </a:lstStyle>
          <a:p>
            <a:pPr lvl="0"/>
            <a:r>
              <a:rPr kumimoji="0" lang="zh-CN"/>
              <a:t>单击此处添加标题</a:t>
            </a:r>
          </a:p>
        </p:txBody>
      </p:sp>
      <p:sp>
        <p:nvSpPr>
          <p:cNvPr id="64" name="Text Placeholder 28"/>
          <p:cNvSpPr>
            <a:spLocks noGrp="1"/>
          </p:cNvSpPr>
          <p:nvPr>
            <p:ph type="body" sz="quarter" idx="30" hasCustomPrompt="1"/>
          </p:nvPr>
        </p:nvSpPr>
        <p:spPr>
          <a:xfrm>
            <a:off x="304800" y="3875858"/>
            <a:ext cx="1905000" cy="935567"/>
          </a:xfrm>
        </p:spPr>
        <p:txBody>
          <a:bodyPr>
            <a:normAutofit/>
          </a:bodyPr>
          <a:lstStyle>
            <a:lvl1pPr marL="0" indent="0" algn="l" eaLnBrk="1" latinLnBrk="0" hangingPunct="1">
              <a:buNone/>
              <a:defRPr kumimoji="0" lang="zh-CN" sz="1800" baseline="0">
                <a:solidFill>
                  <a:schemeClr val="tx1">
                    <a:lumMod val="65000"/>
                    <a:lumOff val="35000"/>
                  </a:schemeClr>
                </a:solidFill>
              </a:defRPr>
            </a:lvl1pPr>
          </a:lstStyle>
          <a:p>
            <a:pPr lvl="0"/>
            <a:r>
              <a:rPr kumimoji="0" lang="zh-CN"/>
              <a:t>单击此处以将图片的文本添加到右侧</a:t>
            </a:r>
          </a:p>
        </p:txBody>
      </p:sp>
      <p:sp>
        <p:nvSpPr>
          <p:cNvPr id="28" name="Date Placeholder 6"/>
          <p:cNvSpPr>
            <a:spLocks noGrp="1"/>
          </p:cNvSpPr>
          <p:nvPr>
            <p:ph type="dt" sz="half" idx="10"/>
          </p:nvPr>
        </p:nvSpPr>
        <p:spPr>
          <a:xfrm>
            <a:off x="457200" y="4914900"/>
            <a:ext cx="2133600" cy="228600"/>
          </a:xfrm>
          <a:prstGeom prst="rect">
            <a:avLst/>
          </a:prstGeom>
        </p:spPr>
        <p:txBody>
          <a:bodyPr/>
          <a:lstStyle/>
          <a:p>
            <a:fld id="{A5F3790F-1BDC-45B7-A06B-907667BADF90}" type="datetimeFigureOut">
              <a:rPr lang="zh-CN" altLang="en-US" smtClean="0"/>
              <a:pPr/>
              <a:t>2020/11/10</a:t>
            </a:fld>
            <a:endParaRPr lang="zh-CN" altLang="en-US"/>
          </a:p>
        </p:txBody>
      </p:sp>
      <p:sp>
        <p:nvSpPr>
          <p:cNvPr id="30" name="Footer Placeholder 7"/>
          <p:cNvSpPr>
            <a:spLocks noGrp="1"/>
          </p:cNvSpPr>
          <p:nvPr>
            <p:ph type="ftr" sz="quarter" idx="11"/>
          </p:nvPr>
        </p:nvSpPr>
        <p:spPr>
          <a:xfrm>
            <a:off x="3124200" y="4914900"/>
            <a:ext cx="2895600" cy="228600"/>
          </a:xfrm>
          <a:prstGeom prst="rect">
            <a:avLst/>
          </a:prstGeom>
        </p:spPr>
        <p:txBody>
          <a:bodyPr/>
          <a:lstStyle/>
          <a:p>
            <a:endParaRPr lang="zh-CN" altLang="en-US"/>
          </a:p>
        </p:txBody>
      </p:sp>
      <p:sp>
        <p:nvSpPr>
          <p:cNvPr id="31" name="Slide Number Placeholder 8"/>
          <p:cNvSpPr>
            <a:spLocks noGrp="1"/>
          </p:cNvSpPr>
          <p:nvPr>
            <p:ph type="sldNum" sz="quarter" idx="12"/>
          </p:nvPr>
        </p:nvSpPr>
        <p:spPr>
          <a:xfrm>
            <a:off x="6553200" y="4914900"/>
            <a:ext cx="2133600" cy="228600"/>
          </a:xfrm>
        </p:spPr>
        <p:txBody>
          <a:bodyPr/>
          <a:lstStyle/>
          <a:p>
            <a:fld id="{DB6769B4-5047-4DE8-962E-21FF2E18E5B7}" type="slidenum">
              <a:rPr lang="zh-CN" altLang="en-US" smtClean="0"/>
              <a:pPr/>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4 混向栏">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 y="0"/>
            <a:ext cx="3804047" cy="5143500"/>
          </a:xfrm>
          <a:prstGeom prst="rect">
            <a:avLst/>
          </a:prstGeom>
        </p:spPr>
      </p:pic>
      <p:sp>
        <p:nvSpPr>
          <p:cNvPr id="6" name="Rectangle 7"/>
          <p:cNvSpPr>
            <a:spLocks noGrp="1"/>
          </p:cNvSpPr>
          <p:nvPr>
            <p:ph type="pic" sz="quarter" idx="14"/>
          </p:nvPr>
        </p:nvSpPr>
        <p:spPr>
          <a:xfrm>
            <a:off x="762003" y="193250"/>
            <a:ext cx="4481957" cy="4493051"/>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4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7" name="Rectangle 7"/>
          <p:cNvSpPr>
            <a:spLocks noGrp="1" noChangeAspect="1"/>
          </p:cNvSpPr>
          <p:nvPr>
            <p:ph type="pic" sz="quarter" idx="18"/>
          </p:nvPr>
        </p:nvSpPr>
        <p:spPr>
          <a:xfrm>
            <a:off x="5655441" y="193250"/>
            <a:ext cx="2366713" cy="1331275"/>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8" name="Picture Placeholder 7"/>
          <p:cNvSpPr>
            <a:spLocks noGrp="1" noChangeAspect="1"/>
          </p:cNvSpPr>
          <p:nvPr>
            <p:ph type="pic" sz="quarter" idx="22"/>
          </p:nvPr>
        </p:nvSpPr>
        <p:spPr>
          <a:xfrm>
            <a:off x="5655441" y="1771651"/>
            <a:ext cx="2366713" cy="1331275"/>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9" name="Rectangle 7"/>
          <p:cNvSpPr>
            <a:spLocks noGrp="1" noChangeAspect="1"/>
          </p:cNvSpPr>
          <p:nvPr>
            <p:ph type="pic" sz="quarter" idx="23"/>
          </p:nvPr>
        </p:nvSpPr>
        <p:spPr>
          <a:xfrm>
            <a:off x="5655441" y="3371851"/>
            <a:ext cx="2366713" cy="1331275"/>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12" name="Date Placeholder 3"/>
          <p:cNvSpPr>
            <a:spLocks noGrp="1"/>
          </p:cNvSpPr>
          <p:nvPr>
            <p:ph type="dt" sz="half" idx="10"/>
          </p:nvPr>
        </p:nvSpPr>
        <p:spPr>
          <a:xfrm>
            <a:off x="457200" y="4914900"/>
            <a:ext cx="2133600" cy="228600"/>
          </a:xfrm>
          <a:prstGeom prst="rect">
            <a:avLst/>
          </a:prstGeom>
        </p:spPr>
        <p:txBody>
          <a:bodyPr/>
          <a:lstStyle/>
          <a:p>
            <a:fld id="{A5F3790F-1BDC-45B7-A06B-907667BADF90}" type="datetimeFigureOut">
              <a:rPr lang="zh-CN" altLang="en-US" smtClean="0"/>
              <a:pPr/>
              <a:t>2020/11/10</a:t>
            </a:fld>
            <a:endParaRPr lang="zh-CN" altLang="en-US"/>
          </a:p>
        </p:txBody>
      </p:sp>
      <p:sp>
        <p:nvSpPr>
          <p:cNvPr id="13" name="Footer Placeholder 4"/>
          <p:cNvSpPr>
            <a:spLocks noGrp="1"/>
          </p:cNvSpPr>
          <p:nvPr>
            <p:ph type="ftr" sz="quarter" idx="11"/>
          </p:nvPr>
        </p:nvSpPr>
        <p:spPr>
          <a:xfrm>
            <a:off x="2971800" y="4914900"/>
            <a:ext cx="2895600" cy="228600"/>
          </a:xfrm>
          <a:prstGeom prst="rect">
            <a:avLst/>
          </a:prstGeom>
        </p:spPr>
        <p:txBody>
          <a:bodyPr/>
          <a:lstStyle/>
          <a:p>
            <a:endParaRPr lang="zh-CN" altLang="en-US"/>
          </a:p>
        </p:txBody>
      </p:sp>
      <p:sp>
        <p:nvSpPr>
          <p:cNvPr id="14" name="Slide Number Placeholder 5"/>
          <p:cNvSpPr>
            <a:spLocks noGrp="1"/>
          </p:cNvSpPr>
          <p:nvPr>
            <p:ph type="sldNum" sz="quarter" idx="12"/>
          </p:nvPr>
        </p:nvSpPr>
        <p:spPr>
          <a:xfrm>
            <a:off x="6248400" y="4914900"/>
            <a:ext cx="2057400" cy="228600"/>
          </a:xfrm>
        </p:spPr>
        <p:txBody>
          <a:bodyPr/>
          <a:lstStyle/>
          <a:p>
            <a:fld id="{DB6769B4-5047-4DE8-962E-21FF2E18E5B7}" type="slidenum">
              <a:rPr lang="zh-CN" altLang="en-US" smtClean="0"/>
              <a:pPr/>
              <a:t>‹#›</a:t>
            </a:fld>
            <a:endParaRPr lang="zh-CN" altLang="en-US"/>
          </a:p>
        </p:txBody>
      </p:sp>
      <p:sp>
        <p:nvSpPr>
          <p:cNvPr id="15" name="Rectangle 14"/>
          <p:cNvSpPr/>
          <p:nvPr/>
        </p:nvSpPr>
        <p:spPr>
          <a:xfrm>
            <a:off x="8524568" y="0"/>
            <a:ext cx="540774" cy="5143500"/>
          </a:xfrm>
          <a:prstGeom prst="rect">
            <a:avLst/>
          </a:prstGeom>
          <a:solidFill>
            <a:srgbClr val="91B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solidFill>
                <a:srgbClr val="FC7500"/>
              </a:solidFill>
            </a:endParaRPr>
          </a:p>
        </p:txBody>
      </p:sp>
      <p:cxnSp>
        <p:nvCxnSpPr>
          <p:cNvPr id="16" name="Straight Connector 15"/>
          <p:cNvCxnSpPr/>
          <p:nvPr/>
        </p:nvCxnSpPr>
        <p:spPr>
          <a:xfrm rot="5400000">
            <a:off x="6550984" y="2571750"/>
            <a:ext cx="5143500" cy="0"/>
          </a:xfrm>
          <a:prstGeom prst="line">
            <a:avLst/>
          </a:prstGeom>
          <a:ln w="50800">
            <a:solidFill>
              <a:srgbClr val="91BED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8299187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相册节(带 3 纵栏)">
    <p:spTree>
      <p:nvGrpSpPr>
        <p:cNvPr id="1" name=""/>
        <p:cNvGrpSpPr/>
        <p:nvPr/>
      </p:nvGrpSpPr>
      <p:grpSpPr>
        <a:xfrm>
          <a:off x="0" y="0"/>
          <a:ext cx="0" cy="0"/>
          <a:chOff x="0" y="0"/>
          <a:chExt cx="0" cy="0"/>
        </a:xfrm>
      </p:grpSpPr>
      <p:sp>
        <p:nvSpPr>
          <p:cNvPr id="8" name="Rectangle 2"/>
          <p:cNvSpPr>
            <a:spLocks noGrp="1"/>
          </p:cNvSpPr>
          <p:nvPr>
            <p:ph type="title" hasCustomPrompt="1"/>
          </p:nvPr>
        </p:nvSpPr>
        <p:spPr>
          <a:xfrm>
            <a:off x="457200" y="2543175"/>
            <a:ext cx="7781730" cy="742950"/>
          </a:xfrm>
        </p:spPr>
        <p:txBody>
          <a:bodyPr vert="horz" bIns="0" anchor="b" anchorCtr="0">
            <a:normAutofit/>
          </a:bodyPr>
          <a:lstStyle>
            <a:lvl1pPr eaLnBrk="1" latinLnBrk="0" hangingPunct="1">
              <a:defRPr kumimoji="0" lang="zh-CN" sz="4400" b="1" baseline="0">
                <a:solidFill>
                  <a:srgbClr val="FC7500"/>
                </a:solidFill>
              </a:defRPr>
            </a:lvl1pPr>
            <a:extLst/>
          </a:lstStyle>
          <a:p>
            <a:r>
              <a:rPr kumimoji="0" lang="zh-CN"/>
              <a:t>单击此处添加节标题</a:t>
            </a:r>
          </a:p>
        </p:txBody>
      </p:sp>
      <p:sp>
        <p:nvSpPr>
          <p:cNvPr id="9" name="Rectangle 11"/>
          <p:cNvSpPr>
            <a:spLocks noGrp="1"/>
          </p:cNvSpPr>
          <p:nvPr>
            <p:ph type="body" sz="quarter" idx="14" hasCustomPrompt="1"/>
          </p:nvPr>
        </p:nvSpPr>
        <p:spPr>
          <a:xfrm>
            <a:off x="457200" y="3429000"/>
            <a:ext cx="7772400" cy="628650"/>
          </a:xfrm>
        </p:spPr>
        <p:txBody>
          <a:bodyPr vert="horz" tIns="0"/>
          <a:lstStyle>
            <a:lvl1pPr algn="ctr" eaLnBrk="1" latinLnBrk="0" hangingPunct="1">
              <a:buFontTx/>
              <a:buNone/>
              <a:defRPr kumimoji="0" lang="zh-CN" sz="1800">
                <a:solidFill>
                  <a:schemeClr val="tx1">
                    <a:lumMod val="75000"/>
                    <a:lumOff val="25000"/>
                  </a:schemeClr>
                </a:solidFill>
              </a:defRPr>
            </a:lvl1pPr>
            <a:extLst/>
          </a:lstStyle>
          <a:p>
            <a:pPr lvl="0"/>
            <a:r>
              <a:rPr kumimoji="0" lang="zh-CN"/>
              <a:t>单击此处添加副标题</a:t>
            </a:r>
          </a:p>
        </p:txBody>
      </p:sp>
      <p:sp>
        <p:nvSpPr>
          <p:cNvPr id="10" name="Rectangle 6"/>
          <p:cNvSpPr>
            <a:spLocks noGrp="1"/>
          </p:cNvSpPr>
          <p:nvPr>
            <p:ph type="pic" sz="quarter" idx="11"/>
          </p:nvPr>
        </p:nvSpPr>
        <p:spPr>
          <a:xfrm>
            <a:off x="490868" y="605396"/>
            <a:ext cx="2286000" cy="1714500"/>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1588" algn="ctr" defTabSz="914400" rtl="0" eaLnBrk="1" latinLnBrk="0" hangingPunct="1">
              <a:spcBef>
                <a:spcPct val="20000"/>
              </a:spcBef>
              <a:buFontTx/>
              <a:buNone/>
              <a:defRPr kumimoji="0" lang="zh-CN" sz="2400" kern="1200">
                <a:solidFill>
                  <a:schemeClr val="tx1">
                    <a:lumMod val="65000"/>
                    <a:lumOff val="35000"/>
                  </a:schemeClr>
                </a:solidFill>
                <a:latin typeface="+mn-lt"/>
                <a:ea typeface="+mn-ea"/>
                <a:cs typeface="+mn-cs"/>
              </a:defRPr>
            </a:lvl1pPr>
            <a:extLst/>
          </a:lstStyle>
          <a:p>
            <a:pPr algn="ctr" eaLnBrk="1" latinLnBrk="0" hangingPunct="1"/>
            <a:r>
              <a:rPr lang="zh-CN" altLang="en-US"/>
              <a:t>单击图标添加图片</a:t>
            </a:r>
            <a:endParaRPr/>
          </a:p>
        </p:txBody>
      </p:sp>
      <p:sp>
        <p:nvSpPr>
          <p:cNvPr id="11" name="Rectangle 6"/>
          <p:cNvSpPr>
            <a:spLocks noGrp="1"/>
          </p:cNvSpPr>
          <p:nvPr>
            <p:ph type="pic" sz="quarter" idx="15"/>
          </p:nvPr>
        </p:nvSpPr>
        <p:spPr>
          <a:xfrm>
            <a:off x="3179134" y="605396"/>
            <a:ext cx="2286000" cy="1714500"/>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1588"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algn="ctr" eaLnBrk="1" latinLnBrk="0" hangingPunct="1"/>
            <a:r>
              <a:rPr lang="zh-CN" altLang="en-US"/>
              <a:t>单击图标添加图片</a:t>
            </a:r>
            <a:endParaRPr/>
          </a:p>
        </p:txBody>
      </p:sp>
      <p:sp>
        <p:nvSpPr>
          <p:cNvPr id="12" name="Rectangle 6"/>
          <p:cNvSpPr>
            <a:spLocks noGrp="1"/>
          </p:cNvSpPr>
          <p:nvPr>
            <p:ph type="pic" sz="quarter" idx="16"/>
          </p:nvPr>
        </p:nvSpPr>
        <p:spPr>
          <a:xfrm>
            <a:off x="5867400" y="605396"/>
            <a:ext cx="2286000" cy="1714500"/>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1588"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algn="ctr" eaLnBrk="1" latinLnBrk="0" hangingPunct="1"/>
            <a:r>
              <a:rPr lang="zh-CN" altLang="en-US"/>
              <a:t>单击图标添加图片</a:t>
            </a:r>
            <a:endParaRPr/>
          </a:p>
        </p:txBody>
      </p:sp>
      <p:sp>
        <p:nvSpPr>
          <p:cNvPr id="18" name="Date Placeholder 3"/>
          <p:cNvSpPr>
            <a:spLocks noGrp="1"/>
          </p:cNvSpPr>
          <p:nvPr>
            <p:ph type="dt" sz="half" idx="10"/>
          </p:nvPr>
        </p:nvSpPr>
        <p:spPr>
          <a:xfrm>
            <a:off x="457200" y="4914900"/>
            <a:ext cx="2133600" cy="228600"/>
          </a:xfrm>
          <a:prstGeom prst="rect">
            <a:avLst/>
          </a:prstGeom>
        </p:spPr>
        <p:txBody>
          <a:bodyPr/>
          <a:lstStyle/>
          <a:p>
            <a:fld id="{A5F3790F-1BDC-45B7-A06B-907667BADF90}" type="datetimeFigureOut">
              <a:rPr lang="zh-CN" altLang="en-US" smtClean="0"/>
              <a:pPr/>
              <a:t>2020/11/10</a:t>
            </a:fld>
            <a:endParaRPr lang="zh-CN" altLang="en-US"/>
          </a:p>
        </p:txBody>
      </p:sp>
      <p:sp>
        <p:nvSpPr>
          <p:cNvPr id="19" name="Footer Placeholder 4"/>
          <p:cNvSpPr>
            <a:spLocks noGrp="1"/>
          </p:cNvSpPr>
          <p:nvPr>
            <p:ph type="ftr" sz="quarter" idx="17"/>
          </p:nvPr>
        </p:nvSpPr>
        <p:spPr>
          <a:xfrm>
            <a:off x="2971800" y="4914900"/>
            <a:ext cx="2895600" cy="228600"/>
          </a:xfrm>
          <a:prstGeom prst="rect">
            <a:avLst/>
          </a:prstGeom>
        </p:spPr>
        <p:txBody>
          <a:bodyPr/>
          <a:lstStyle/>
          <a:p>
            <a:endParaRPr lang="zh-CN" altLang="en-US"/>
          </a:p>
        </p:txBody>
      </p:sp>
      <p:sp>
        <p:nvSpPr>
          <p:cNvPr id="20" name="Slide Number Placeholder 5"/>
          <p:cNvSpPr>
            <a:spLocks noGrp="1"/>
          </p:cNvSpPr>
          <p:nvPr>
            <p:ph type="sldNum" sz="quarter" idx="12"/>
          </p:nvPr>
        </p:nvSpPr>
        <p:spPr>
          <a:xfrm>
            <a:off x="6248400" y="4914900"/>
            <a:ext cx="2057400" cy="228600"/>
          </a:xfrm>
        </p:spPr>
        <p:txBody>
          <a:bodyPr/>
          <a:lstStyle/>
          <a:p>
            <a:fld id="{DB6769B4-5047-4DE8-962E-21FF2E18E5B7}" type="slidenum">
              <a:rPr lang="zh-CN" altLang="en-US" smtClean="0"/>
              <a:pPr/>
              <a:t>‹#›</a:t>
            </a:fld>
            <a:endParaRPr lang="zh-CN" altLang="en-US"/>
          </a:p>
        </p:txBody>
      </p:sp>
      <p:sp>
        <p:nvSpPr>
          <p:cNvPr id="21" name="Rectangle 20"/>
          <p:cNvSpPr/>
          <p:nvPr/>
        </p:nvSpPr>
        <p:spPr>
          <a:xfrm>
            <a:off x="8524568" y="0"/>
            <a:ext cx="540774" cy="5143500"/>
          </a:xfrm>
          <a:prstGeom prst="rect">
            <a:avLst/>
          </a:prstGeom>
          <a:solidFill>
            <a:srgbClr val="91B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solidFill>
                <a:srgbClr val="FC7500"/>
              </a:solidFill>
            </a:endParaRPr>
          </a:p>
        </p:txBody>
      </p:sp>
      <p:cxnSp>
        <p:nvCxnSpPr>
          <p:cNvPr id="22" name="Straight Connector 21"/>
          <p:cNvCxnSpPr/>
          <p:nvPr/>
        </p:nvCxnSpPr>
        <p:spPr>
          <a:xfrm rot="5400000">
            <a:off x="6550984" y="2571750"/>
            <a:ext cx="5143500" cy="0"/>
          </a:xfrm>
          <a:prstGeom prst="line">
            <a:avLst/>
          </a:prstGeom>
          <a:ln w="50800">
            <a:solidFill>
              <a:srgbClr val="91BED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横向(带透明标题)">
    <p:spTree>
      <p:nvGrpSpPr>
        <p:cNvPr id="1" name=""/>
        <p:cNvGrpSpPr/>
        <p:nvPr/>
      </p:nvGrpSpPr>
      <p:grpSpPr>
        <a:xfrm>
          <a:off x="0" y="0"/>
          <a:ext cx="0" cy="0"/>
          <a:chOff x="0" y="0"/>
          <a:chExt cx="0" cy="0"/>
        </a:xfrm>
      </p:grpSpPr>
      <p:sp>
        <p:nvSpPr>
          <p:cNvPr id="6" name="Rectangle 9"/>
          <p:cNvSpPr>
            <a:spLocks noGrp="1" noChangeAspect="1"/>
          </p:cNvSpPr>
          <p:nvPr>
            <p:ph type="pic" sz="quarter" idx="14"/>
          </p:nvPr>
        </p:nvSpPr>
        <p:spPr>
          <a:xfrm>
            <a:off x="1143000" y="571500"/>
            <a:ext cx="6299200" cy="3543300"/>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400" kern="1200">
                <a:solidFill>
                  <a:schemeClr val="tx1">
                    <a:lumMod val="65000"/>
                    <a:lumOff val="35000"/>
                  </a:schemeClr>
                </a:solidFill>
                <a:latin typeface="+mn-lt"/>
                <a:ea typeface="+mn-ea"/>
                <a:cs typeface="+mn-cs"/>
              </a:defRPr>
            </a:lvl1pPr>
            <a:extLst/>
          </a:lstStyle>
          <a:p>
            <a:pPr marL="0" marR="0" indent="1588" algn="ctr" eaLnBrk="1" latinLnBrk="0" hangingPunct="1"/>
            <a:r>
              <a:rPr lang="zh-CN" altLang="en-US"/>
              <a:t>单击图标添加图片</a:t>
            </a:r>
            <a:endParaRPr/>
          </a:p>
        </p:txBody>
      </p:sp>
      <p:sp>
        <p:nvSpPr>
          <p:cNvPr id="9" name="Date Placeholder 3"/>
          <p:cNvSpPr>
            <a:spLocks noGrp="1"/>
          </p:cNvSpPr>
          <p:nvPr>
            <p:ph type="dt" sz="half" idx="10"/>
          </p:nvPr>
        </p:nvSpPr>
        <p:spPr>
          <a:xfrm>
            <a:off x="457200" y="4914900"/>
            <a:ext cx="2133600" cy="228600"/>
          </a:xfrm>
          <a:prstGeom prst="rect">
            <a:avLst/>
          </a:prstGeom>
        </p:spPr>
        <p:txBody>
          <a:bodyPr/>
          <a:lstStyle/>
          <a:p>
            <a:fld id="{A5F3790F-1BDC-45B7-A06B-907667BADF90}" type="datetimeFigureOut">
              <a:rPr lang="zh-CN" altLang="en-US" smtClean="0"/>
              <a:pPr/>
              <a:t>2020/11/10</a:t>
            </a:fld>
            <a:endParaRPr lang="zh-CN" altLang="en-US"/>
          </a:p>
        </p:txBody>
      </p:sp>
      <p:sp>
        <p:nvSpPr>
          <p:cNvPr id="10" name="Footer Placeholder 4"/>
          <p:cNvSpPr>
            <a:spLocks noGrp="1"/>
          </p:cNvSpPr>
          <p:nvPr>
            <p:ph type="ftr" sz="quarter" idx="11"/>
          </p:nvPr>
        </p:nvSpPr>
        <p:spPr>
          <a:xfrm>
            <a:off x="2971800" y="4914900"/>
            <a:ext cx="2895600" cy="228600"/>
          </a:xfrm>
          <a:prstGeom prst="rect">
            <a:avLst/>
          </a:prstGeom>
        </p:spPr>
        <p:txBody>
          <a:bodyPr/>
          <a:lstStyle/>
          <a:p>
            <a:endParaRPr lang="zh-CN" altLang="en-US"/>
          </a:p>
        </p:txBody>
      </p:sp>
      <p:sp>
        <p:nvSpPr>
          <p:cNvPr id="11" name="Slide Number Placeholder 5"/>
          <p:cNvSpPr>
            <a:spLocks noGrp="1"/>
          </p:cNvSpPr>
          <p:nvPr>
            <p:ph type="sldNum" sz="quarter" idx="12"/>
          </p:nvPr>
        </p:nvSpPr>
        <p:spPr>
          <a:xfrm>
            <a:off x="6248400" y="4914900"/>
            <a:ext cx="2057400" cy="228600"/>
          </a:xfrm>
        </p:spPr>
        <p:txBody>
          <a:bodyPr/>
          <a:lstStyle/>
          <a:p>
            <a:fld id="{DB6769B4-5047-4DE8-962E-21FF2E18E5B7}" type="slidenum">
              <a:rPr lang="zh-CN" altLang="en-US" smtClean="0"/>
              <a:pPr/>
              <a:t>‹#›</a:t>
            </a:fld>
            <a:endParaRPr lang="zh-CN" altLang="en-US"/>
          </a:p>
        </p:txBody>
      </p:sp>
      <p:sp>
        <p:nvSpPr>
          <p:cNvPr id="12" name="Rectangle 11"/>
          <p:cNvSpPr/>
          <p:nvPr/>
        </p:nvSpPr>
        <p:spPr>
          <a:xfrm>
            <a:off x="1170166" y="4251960"/>
            <a:ext cx="6297434" cy="548640"/>
          </a:xfrm>
          <a:prstGeom prst="rect">
            <a:avLst/>
          </a:prstGeom>
          <a:noFill/>
          <a:ln w="38100">
            <a:solidFill>
              <a:schemeClr val="tx1">
                <a:lumMod val="95000"/>
                <a:lumOff val="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15" name="Text Placeholder 14"/>
          <p:cNvSpPr>
            <a:spLocks noGrp="1"/>
          </p:cNvSpPr>
          <p:nvPr>
            <p:ph type="body" sz="quarter" idx="16" hasCustomPrompt="1"/>
          </p:nvPr>
        </p:nvSpPr>
        <p:spPr>
          <a:xfrm>
            <a:off x="1219202" y="4286250"/>
            <a:ext cx="6191693" cy="474478"/>
          </a:xfrm>
          <a:solidFill>
            <a:schemeClr val="tx1">
              <a:alpha val="35000"/>
            </a:schemeClr>
          </a:solidFill>
        </p:spPr>
        <p:txBody>
          <a:bodyPr vert="horz" lIns="91440" tIns="45720" rIns="91440" bIns="45720" rtlCol="0">
            <a:normAutofit/>
          </a:bodyPr>
          <a:lstStyle>
            <a:lvl1pPr marL="342900" indent="-342900" algn="ctr" defTabSz="914400" rtl="0" eaLnBrk="1" latinLnBrk="0" hangingPunct="1">
              <a:spcBef>
                <a:spcPct val="20000"/>
              </a:spcBef>
              <a:buFont typeface="Arial" pitchFamily="34" charset="0"/>
              <a:buNone/>
              <a:defRPr kumimoji="0" lang="zh-CN" sz="3000" b="1" kern="1200">
                <a:solidFill>
                  <a:schemeClr val="tx1">
                    <a:lumMod val="85000"/>
                    <a:lumOff val="15000"/>
                  </a:schemeClr>
                </a:solidFill>
                <a:latin typeface="Arial" pitchFamily="34" charset="0"/>
                <a:ea typeface="+mn-ea"/>
                <a:cs typeface="Arial" pitchFamily="34" charset="0"/>
              </a:defRPr>
            </a:lvl1pPr>
          </a:lstStyle>
          <a:p>
            <a:pPr lvl="0"/>
            <a:r>
              <a:rPr kumimoji="0" lang="zh-CN"/>
              <a:t>单击此处添加标题</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横栏(带标题)">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 y="0"/>
            <a:ext cx="3804047" cy="5143500"/>
          </a:xfrm>
          <a:prstGeom prst="rect">
            <a:avLst/>
          </a:prstGeom>
        </p:spPr>
      </p:pic>
      <p:sp>
        <p:nvSpPr>
          <p:cNvPr id="5" name="Date Placeholder 3"/>
          <p:cNvSpPr>
            <a:spLocks noGrp="1"/>
          </p:cNvSpPr>
          <p:nvPr>
            <p:ph type="dt" sz="half" idx="10"/>
          </p:nvPr>
        </p:nvSpPr>
        <p:spPr>
          <a:xfrm>
            <a:off x="457200" y="4914900"/>
            <a:ext cx="2133600" cy="228600"/>
          </a:xfrm>
          <a:prstGeom prst="rect">
            <a:avLst/>
          </a:prstGeom>
        </p:spPr>
        <p:txBody>
          <a:bodyPr/>
          <a:lstStyle/>
          <a:p>
            <a:fld id="{A5F3790F-1BDC-45B7-A06B-907667BADF90}" type="datetimeFigureOut">
              <a:rPr lang="zh-CN" altLang="en-US" smtClean="0"/>
              <a:pPr/>
              <a:t>2020/11/10</a:t>
            </a:fld>
            <a:endParaRPr lang="zh-CN" altLang="en-US"/>
          </a:p>
        </p:txBody>
      </p:sp>
      <p:sp>
        <p:nvSpPr>
          <p:cNvPr id="6" name="Footer Placeholder 4"/>
          <p:cNvSpPr>
            <a:spLocks noGrp="1"/>
          </p:cNvSpPr>
          <p:nvPr>
            <p:ph type="ftr" sz="quarter" idx="11"/>
          </p:nvPr>
        </p:nvSpPr>
        <p:spPr>
          <a:xfrm>
            <a:off x="2971800" y="4914900"/>
            <a:ext cx="2895600" cy="228600"/>
          </a:xfrm>
          <a:prstGeom prst="rect">
            <a:avLst/>
          </a:prstGeom>
        </p:spPr>
        <p:txBody>
          <a:bodyPr/>
          <a:lstStyle/>
          <a:p>
            <a:endParaRPr lang="zh-CN" altLang="en-US"/>
          </a:p>
        </p:txBody>
      </p:sp>
      <p:sp>
        <p:nvSpPr>
          <p:cNvPr id="9" name="Slide Number Placeholder 5"/>
          <p:cNvSpPr>
            <a:spLocks noGrp="1"/>
          </p:cNvSpPr>
          <p:nvPr>
            <p:ph type="sldNum" sz="quarter" idx="12"/>
          </p:nvPr>
        </p:nvSpPr>
        <p:spPr>
          <a:xfrm>
            <a:off x="6248400" y="4914900"/>
            <a:ext cx="2057400" cy="228600"/>
          </a:xfrm>
        </p:spPr>
        <p:txBody>
          <a:bodyPr/>
          <a:lstStyle/>
          <a:p>
            <a:fld id="{DB6769B4-5047-4DE8-962E-21FF2E18E5B7}" type="slidenum">
              <a:rPr lang="zh-CN" altLang="en-US" smtClean="0"/>
              <a:pPr/>
              <a:t>‹#›</a:t>
            </a:fld>
            <a:endParaRPr lang="zh-CN" altLang="en-US"/>
          </a:p>
        </p:txBody>
      </p:sp>
      <p:sp>
        <p:nvSpPr>
          <p:cNvPr id="12" name="Rectangle 9"/>
          <p:cNvSpPr>
            <a:spLocks noGrp="1" noChangeAspect="1"/>
          </p:cNvSpPr>
          <p:nvPr>
            <p:ph type="pic" sz="quarter" idx="14"/>
          </p:nvPr>
        </p:nvSpPr>
        <p:spPr>
          <a:xfrm>
            <a:off x="1244600" y="228600"/>
            <a:ext cx="6299200" cy="3543300"/>
          </a:xfrm>
          <a:solidFill>
            <a:schemeClr val="bg1">
              <a:lumMod val="95000"/>
            </a:schemeClr>
          </a:solidFill>
          <a:ln w="38100" cap="sq" cmpd="sng" algn="ctr">
            <a:noFill/>
            <a:prstDash val="solid"/>
            <a:miter lim="800000"/>
          </a:ln>
          <a:effectLst/>
        </p:spPr>
        <p:style>
          <a:lnRef idx="3">
            <a:schemeClr val="lt1"/>
          </a:lnRef>
          <a:fillRef idx="1">
            <a:schemeClr val="accent1"/>
          </a:fillRef>
          <a:effectRef idx="1">
            <a:schemeClr val="accent1"/>
          </a:effectRef>
          <a:fontRef idx="minor">
            <a:schemeClr val="lt1"/>
          </a:fontRef>
        </p:style>
        <p:txBody>
          <a:bodyPr anchor="t"/>
          <a:lstStyle>
            <a:lvl1pPr marL="0" marR="0" indent="1588" algn="ctr" rtl="0" eaLnBrk="1" latinLnBrk="0" hangingPunct="1">
              <a:spcBef>
                <a:spcPct val="20000"/>
              </a:spcBef>
              <a:buFontTx/>
              <a:buNone/>
              <a:defRPr kumimoji="0" lang="zh-CN" sz="2800">
                <a:solidFill>
                  <a:schemeClr val="tx1">
                    <a:lumMod val="50000"/>
                    <a:lumOff val="50000"/>
                  </a:schemeClr>
                </a:solidFill>
                <a:latin typeface="+mn-lt"/>
                <a:ea typeface="+mn-ea"/>
                <a:cs typeface="+mn-cs"/>
              </a:defRPr>
            </a:lvl1pPr>
            <a:extLst/>
          </a:lstStyle>
          <a:p>
            <a:pPr marL="0" marR="0" indent="1588" algn="ctr" eaLnBrk="1" latinLnBrk="0" hangingPunct="1"/>
            <a:r>
              <a:rPr lang="zh-CN" altLang="en-US"/>
              <a:t>单击图标添加图片</a:t>
            </a:r>
            <a:endParaRPr/>
          </a:p>
        </p:txBody>
      </p:sp>
      <p:sp>
        <p:nvSpPr>
          <p:cNvPr id="14" name="Text Placeholder 13"/>
          <p:cNvSpPr>
            <a:spLocks noGrp="1"/>
          </p:cNvSpPr>
          <p:nvPr>
            <p:ph type="body" sz="quarter" idx="15" hasCustomPrompt="1"/>
          </p:nvPr>
        </p:nvSpPr>
        <p:spPr>
          <a:xfrm>
            <a:off x="457200" y="3886200"/>
            <a:ext cx="7848600" cy="342900"/>
          </a:xfrm>
        </p:spPr>
        <p:txBody>
          <a:bodyPr>
            <a:normAutofit/>
          </a:bodyPr>
          <a:lstStyle>
            <a:lvl1pPr eaLnBrk="1" latinLnBrk="0" hangingPunct="1">
              <a:buNone/>
              <a:defRPr kumimoji="0" lang="zh-CN" sz="2400" b="1" baseline="0">
                <a:solidFill>
                  <a:srgbClr val="FC7500"/>
                </a:solidFill>
              </a:defRPr>
            </a:lvl1pPr>
          </a:lstStyle>
          <a:p>
            <a:pPr lvl="0"/>
            <a:r>
              <a:rPr kumimoji="0" lang="zh-CN"/>
              <a:t>单击此处添加标题</a:t>
            </a:r>
          </a:p>
        </p:txBody>
      </p:sp>
      <p:sp>
        <p:nvSpPr>
          <p:cNvPr id="16" name="Text Placeholder 15"/>
          <p:cNvSpPr>
            <a:spLocks noGrp="1"/>
          </p:cNvSpPr>
          <p:nvPr>
            <p:ph type="body" sz="quarter" idx="16" hasCustomPrompt="1"/>
          </p:nvPr>
        </p:nvSpPr>
        <p:spPr>
          <a:xfrm>
            <a:off x="457200" y="4286250"/>
            <a:ext cx="7848600" cy="514350"/>
          </a:xfrm>
        </p:spPr>
        <p:txBody>
          <a:bodyPr>
            <a:noAutofit/>
          </a:bodyPr>
          <a:lstStyle>
            <a:lvl1pPr eaLnBrk="1" latinLnBrk="0" hangingPunct="1">
              <a:buNone/>
              <a:defRPr kumimoji="0" lang="zh-CN" sz="1800" baseline="0">
                <a:solidFill>
                  <a:schemeClr val="tx1">
                    <a:lumMod val="75000"/>
                    <a:lumOff val="25000"/>
                  </a:schemeClr>
                </a:solidFill>
              </a:defRPr>
            </a:lvl1pPr>
          </a:lstStyle>
          <a:p>
            <a:pPr lvl="0"/>
            <a:r>
              <a:rPr kumimoji="0" lang="zh-CN"/>
              <a:t>单击此处添加文本</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横向">
    <p:spTree>
      <p:nvGrpSpPr>
        <p:cNvPr id="1" name=""/>
        <p:cNvGrpSpPr/>
        <p:nvPr/>
      </p:nvGrpSpPr>
      <p:grpSpPr>
        <a:xfrm>
          <a:off x="0" y="0"/>
          <a:ext cx="0" cy="0"/>
          <a:chOff x="0" y="0"/>
          <a:chExt cx="0" cy="0"/>
        </a:xfrm>
      </p:grpSpPr>
      <p:sp>
        <p:nvSpPr>
          <p:cNvPr id="7" name="Rectangle 6"/>
          <p:cNvSpPr/>
          <p:nvPr/>
        </p:nvSpPr>
        <p:spPr>
          <a:xfrm>
            <a:off x="477079" y="171450"/>
            <a:ext cx="8189844" cy="4629150"/>
          </a:xfrm>
          <a:prstGeom prst="rect">
            <a:avLst/>
          </a:prstGeom>
          <a:noFill/>
          <a:ln w="117475" cmpd="thinThick">
            <a:solidFill>
              <a:srgbClr val="FC75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6" name="Rectangle 9"/>
          <p:cNvSpPr>
            <a:spLocks noGrp="1" noChangeAspect="1"/>
          </p:cNvSpPr>
          <p:nvPr>
            <p:ph type="pic" sz="quarter" idx="13"/>
          </p:nvPr>
        </p:nvSpPr>
        <p:spPr>
          <a:xfrm>
            <a:off x="551997" y="224772"/>
            <a:ext cx="8040013" cy="4522508"/>
          </a:xfrm>
          <a:solidFill>
            <a:schemeClr val="bg1"/>
          </a:solidFill>
          <a:ln w="57150">
            <a:noFill/>
          </a:ln>
          <a:effectLst/>
        </p:spPr>
        <p:txBody>
          <a:bodyPr vert="horz" lIns="91440" tIns="45720" rIns="91440" bIns="45720" rtlCol="0">
            <a:normAutofit/>
          </a:bodyPr>
          <a:lstStyle>
            <a:lvl1pPr marL="342900" marR="0" indent="-342900" algn="ctr" defTabSz="914400" rtl="0" eaLnBrk="1" latinLnBrk="0" hangingPunct="1">
              <a:spcBef>
                <a:spcPct val="20000"/>
              </a:spcBef>
              <a:buClr>
                <a:srgbClr val="438086"/>
              </a:buClr>
              <a:buSzPct val="60000"/>
              <a:buFontTx/>
              <a:buNone/>
              <a:defRPr kumimoji="0" lang="zh-CN" sz="2400" kern="1200">
                <a:solidFill>
                  <a:srgbClr val="FC7500"/>
                </a:solidFill>
                <a:latin typeface="+mn-lt"/>
                <a:ea typeface="+mn-ea"/>
                <a:cs typeface="+mn-cs"/>
              </a:defRPr>
            </a:lvl1pPr>
            <a:extLst/>
          </a:lstStyle>
          <a:p>
            <a:pPr marL="0" marR="0" indent="1588" algn="ctr" eaLnBrk="1" latinLnBrk="0" hangingPunct="1"/>
            <a:r>
              <a:rPr lang="zh-CN" altLang="en-US"/>
              <a:t>单击图标添加图片</a:t>
            </a:r>
            <a:endParaRPr/>
          </a:p>
        </p:txBody>
      </p:sp>
      <p:sp>
        <p:nvSpPr>
          <p:cNvPr id="8" name="Date Placeholder 3"/>
          <p:cNvSpPr>
            <a:spLocks noGrp="1"/>
          </p:cNvSpPr>
          <p:nvPr>
            <p:ph type="dt" sz="half" idx="10"/>
          </p:nvPr>
        </p:nvSpPr>
        <p:spPr>
          <a:xfrm>
            <a:off x="457200" y="4914900"/>
            <a:ext cx="2133600" cy="228600"/>
          </a:xfrm>
          <a:prstGeom prst="rect">
            <a:avLst/>
          </a:prstGeom>
        </p:spPr>
        <p:txBody>
          <a:bodyPr/>
          <a:lstStyle/>
          <a:p>
            <a:fld id="{A5F3790F-1BDC-45B7-A06B-907667BADF90}" type="datetimeFigureOut">
              <a:rPr lang="zh-CN" altLang="en-US" smtClean="0"/>
              <a:pPr/>
              <a:t>2020/11/10</a:t>
            </a:fld>
            <a:endParaRPr lang="zh-CN" altLang="en-US"/>
          </a:p>
        </p:txBody>
      </p:sp>
      <p:sp>
        <p:nvSpPr>
          <p:cNvPr id="9" name="Footer Placeholder 4"/>
          <p:cNvSpPr>
            <a:spLocks noGrp="1"/>
          </p:cNvSpPr>
          <p:nvPr>
            <p:ph type="ftr" sz="quarter" idx="11"/>
          </p:nvPr>
        </p:nvSpPr>
        <p:spPr>
          <a:xfrm>
            <a:off x="3124200" y="4914900"/>
            <a:ext cx="2895600" cy="228600"/>
          </a:xfrm>
          <a:prstGeom prst="rect">
            <a:avLst/>
          </a:prstGeom>
        </p:spPr>
        <p:txBody>
          <a:bodyPr/>
          <a:lstStyle/>
          <a:p>
            <a:endParaRPr lang="zh-CN" altLang="en-US"/>
          </a:p>
        </p:txBody>
      </p:sp>
      <p:sp>
        <p:nvSpPr>
          <p:cNvPr id="10" name="Slide Number Placeholder 5"/>
          <p:cNvSpPr>
            <a:spLocks noGrp="1"/>
          </p:cNvSpPr>
          <p:nvPr>
            <p:ph type="sldNum" sz="quarter" idx="12"/>
          </p:nvPr>
        </p:nvSpPr>
        <p:spPr>
          <a:xfrm>
            <a:off x="6553200" y="4914900"/>
            <a:ext cx="2133600" cy="228600"/>
          </a:xfrm>
        </p:spPr>
        <p:txBody>
          <a:bodyPr/>
          <a:lstStyle/>
          <a:p>
            <a:fld id="{DB6769B4-5047-4DE8-962E-21FF2E18E5B7}" type="slidenum">
              <a:rPr lang="zh-CN" altLang="en-US" smtClean="0"/>
              <a:pPr/>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纵栏(带标题)">
    <p:spTree>
      <p:nvGrpSpPr>
        <p:cNvPr id="1" name=""/>
        <p:cNvGrpSpPr/>
        <p:nvPr/>
      </p:nvGrpSpPr>
      <p:grpSpPr>
        <a:xfrm>
          <a:off x="0" y="0"/>
          <a:ext cx="0" cy="0"/>
          <a:chOff x="0" y="0"/>
          <a:chExt cx="0" cy="0"/>
        </a:xfrm>
      </p:grpSpPr>
      <p:sp>
        <p:nvSpPr>
          <p:cNvPr id="6" name="Rectangle 8"/>
          <p:cNvSpPr>
            <a:spLocks noGrp="1" noChangeAspect="1"/>
          </p:cNvSpPr>
          <p:nvPr>
            <p:ph type="pic" sz="quarter" idx="13"/>
          </p:nvPr>
        </p:nvSpPr>
        <p:spPr>
          <a:xfrm>
            <a:off x="4512500" y="285750"/>
            <a:ext cx="3431353" cy="3431356"/>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1588" algn="ctr" defTabSz="914400" rtl="0" eaLnBrk="1" latinLnBrk="0" hangingPunct="1">
              <a:spcBef>
                <a:spcPct val="20000"/>
              </a:spcBef>
              <a:buFontTx/>
              <a:buNone/>
              <a:defRPr kumimoji="0" lang="zh-CN" sz="2400" kern="1200">
                <a:solidFill>
                  <a:schemeClr val="tx1">
                    <a:lumMod val="65000"/>
                    <a:lumOff val="35000"/>
                  </a:schemeClr>
                </a:solidFill>
                <a:latin typeface="+mn-lt"/>
                <a:ea typeface="+mn-ea"/>
                <a:cs typeface="+mn-cs"/>
              </a:defRPr>
            </a:lvl1pPr>
            <a:extLst/>
          </a:lstStyle>
          <a:p>
            <a:pPr marL="0" marR="0" indent="1588" algn="ctr" eaLnBrk="1" latinLnBrk="0" hangingPunct="1"/>
            <a:r>
              <a:rPr lang="zh-CN" altLang="en-US"/>
              <a:t>单击图标添加图片</a:t>
            </a:r>
            <a:endParaRPr/>
          </a:p>
        </p:txBody>
      </p:sp>
      <p:sp>
        <p:nvSpPr>
          <p:cNvPr id="7" name="Rectangle 8"/>
          <p:cNvSpPr>
            <a:spLocks noGrp="1" noChangeAspect="1"/>
          </p:cNvSpPr>
          <p:nvPr>
            <p:ph type="pic" sz="quarter" idx="14"/>
          </p:nvPr>
        </p:nvSpPr>
        <p:spPr>
          <a:xfrm>
            <a:off x="857250" y="285750"/>
            <a:ext cx="3429000" cy="3429000"/>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400" kern="1200">
                <a:solidFill>
                  <a:schemeClr val="tx1">
                    <a:lumMod val="65000"/>
                    <a:lumOff val="35000"/>
                  </a:schemeClr>
                </a:solidFill>
                <a:latin typeface="+mn-lt"/>
                <a:ea typeface="+mn-ea"/>
                <a:cs typeface="+mn-cs"/>
              </a:defRPr>
            </a:lvl1pPr>
            <a:extLst/>
          </a:lstStyle>
          <a:p>
            <a:pPr marL="0" marR="0" indent="1588" algn="ctr" eaLnBrk="1" latinLnBrk="0" hangingPunct="1"/>
            <a:r>
              <a:rPr lang="zh-CN" altLang="en-US"/>
              <a:t>单击图标添加图片</a:t>
            </a:r>
            <a:endParaRPr/>
          </a:p>
        </p:txBody>
      </p:sp>
      <p:sp>
        <p:nvSpPr>
          <p:cNvPr id="8" name="Rectangle 7"/>
          <p:cNvSpPr>
            <a:spLocks noGrp="1"/>
          </p:cNvSpPr>
          <p:nvPr>
            <p:ph type="body" sz="quarter" idx="15" hasCustomPrompt="1"/>
          </p:nvPr>
        </p:nvSpPr>
        <p:spPr>
          <a:xfrm>
            <a:off x="838200" y="3886200"/>
            <a:ext cx="3476626" cy="800100"/>
          </a:xfrm>
        </p:spPr>
        <p:txBody>
          <a:bodyPr lIns="91440" rIns="9144" anchor="t" anchorCtr="0">
            <a:noAutofit/>
          </a:bodyPr>
          <a:lstStyle>
            <a:lvl1pPr marL="0" marR="0" indent="0" algn="ctr" rtl="0" eaLnBrk="1" latinLnBrk="0" hangingPunct="1">
              <a:spcBef>
                <a:spcPct val="20000"/>
              </a:spcBef>
              <a:buFontTx/>
              <a:buNone/>
              <a:defRPr kumimoji="0" lang="zh-CN" sz="1800" baseline="0">
                <a:solidFill>
                  <a:schemeClr val="tx1">
                    <a:lumMod val="75000"/>
                    <a:lumOff val="25000"/>
                  </a:schemeClr>
                </a:solidFill>
                <a:latin typeface="+mn-lt"/>
                <a:ea typeface="+mn-ea"/>
                <a:cs typeface="+mn-cs"/>
              </a:defRPr>
            </a:lvl1pPr>
            <a:extLst/>
          </a:lstStyle>
          <a:p>
            <a:pPr lvl="0"/>
            <a:r>
              <a:rPr kumimoji="0" lang="zh-CN"/>
              <a:t>单击此处添加标题</a:t>
            </a:r>
          </a:p>
        </p:txBody>
      </p:sp>
      <p:sp>
        <p:nvSpPr>
          <p:cNvPr id="9" name="Rectangle 7"/>
          <p:cNvSpPr>
            <a:spLocks noGrp="1"/>
          </p:cNvSpPr>
          <p:nvPr>
            <p:ph type="body" sz="quarter" idx="16" hasCustomPrompt="1"/>
          </p:nvPr>
        </p:nvSpPr>
        <p:spPr>
          <a:xfrm>
            <a:off x="4505326" y="3886200"/>
            <a:ext cx="3476625" cy="800100"/>
          </a:xfrm>
        </p:spPr>
        <p:txBody>
          <a:bodyPr lIns="91440" rIns="9144" anchor="t" anchorCtr="0">
            <a:noAutofit/>
          </a:bodyPr>
          <a:lstStyle>
            <a:lvl1pPr marL="0" marR="0" indent="0" algn="ctr" rtl="0" eaLnBrk="1" latinLnBrk="0" hangingPunct="1">
              <a:spcBef>
                <a:spcPct val="20000"/>
              </a:spcBef>
              <a:buFontTx/>
              <a:buNone/>
              <a:defRPr kumimoji="0" lang="zh-CN" sz="1800" baseline="0">
                <a:solidFill>
                  <a:schemeClr val="tx1">
                    <a:lumMod val="75000"/>
                    <a:lumOff val="25000"/>
                  </a:schemeClr>
                </a:solidFill>
                <a:latin typeface="+mn-lt"/>
                <a:ea typeface="+mn-ea"/>
                <a:cs typeface="+mn-cs"/>
              </a:defRPr>
            </a:lvl1pPr>
            <a:extLst/>
          </a:lstStyle>
          <a:p>
            <a:pPr lvl="0"/>
            <a:r>
              <a:rPr kumimoji="0" lang="zh-CN"/>
              <a:t>单击此处添加标题</a:t>
            </a:r>
          </a:p>
        </p:txBody>
      </p:sp>
      <p:sp>
        <p:nvSpPr>
          <p:cNvPr id="12" name="Date Placeholder 3"/>
          <p:cNvSpPr>
            <a:spLocks noGrp="1"/>
          </p:cNvSpPr>
          <p:nvPr>
            <p:ph type="dt" sz="half" idx="10"/>
          </p:nvPr>
        </p:nvSpPr>
        <p:spPr>
          <a:xfrm>
            <a:off x="457200" y="4914900"/>
            <a:ext cx="2133600" cy="228600"/>
          </a:xfrm>
          <a:prstGeom prst="rect">
            <a:avLst/>
          </a:prstGeom>
        </p:spPr>
        <p:txBody>
          <a:bodyPr/>
          <a:lstStyle/>
          <a:p>
            <a:fld id="{A5F3790F-1BDC-45B7-A06B-907667BADF90}" type="datetimeFigureOut">
              <a:rPr lang="zh-CN" altLang="en-US" smtClean="0"/>
              <a:pPr/>
              <a:t>2020/11/10</a:t>
            </a:fld>
            <a:endParaRPr lang="zh-CN" altLang="en-US"/>
          </a:p>
        </p:txBody>
      </p:sp>
      <p:sp>
        <p:nvSpPr>
          <p:cNvPr id="13" name="Footer Placeholder 4"/>
          <p:cNvSpPr>
            <a:spLocks noGrp="1"/>
          </p:cNvSpPr>
          <p:nvPr>
            <p:ph type="ftr" sz="quarter" idx="11"/>
          </p:nvPr>
        </p:nvSpPr>
        <p:spPr>
          <a:xfrm>
            <a:off x="2971800" y="4914900"/>
            <a:ext cx="2895600" cy="228600"/>
          </a:xfrm>
          <a:prstGeom prst="rect">
            <a:avLst/>
          </a:prstGeom>
        </p:spPr>
        <p:txBody>
          <a:bodyPr/>
          <a:lstStyle/>
          <a:p>
            <a:endParaRPr lang="zh-CN" altLang="en-US"/>
          </a:p>
        </p:txBody>
      </p:sp>
      <p:sp>
        <p:nvSpPr>
          <p:cNvPr id="14" name="Slide Number Placeholder 5"/>
          <p:cNvSpPr>
            <a:spLocks noGrp="1"/>
          </p:cNvSpPr>
          <p:nvPr>
            <p:ph type="sldNum" sz="quarter" idx="12"/>
          </p:nvPr>
        </p:nvSpPr>
        <p:spPr>
          <a:xfrm>
            <a:off x="6248400" y="4914900"/>
            <a:ext cx="2057400" cy="228600"/>
          </a:xfrm>
        </p:spPr>
        <p:txBody>
          <a:bodyPr/>
          <a:lstStyle/>
          <a:p>
            <a:fld id="{DB6769B4-5047-4DE8-962E-21FF2E18E5B7}" type="slidenum">
              <a:rPr lang="zh-CN" altLang="en-US" smtClean="0"/>
              <a:pPr/>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 横栏(带标题)">
    <p:spTree>
      <p:nvGrpSpPr>
        <p:cNvPr id="1" name=""/>
        <p:cNvGrpSpPr/>
        <p:nvPr/>
      </p:nvGrpSpPr>
      <p:grpSpPr>
        <a:xfrm>
          <a:off x="0" y="0"/>
          <a:ext cx="0" cy="0"/>
          <a:chOff x="0" y="0"/>
          <a:chExt cx="0" cy="0"/>
        </a:xfrm>
      </p:grpSpPr>
      <p:sp>
        <p:nvSpPr>
          <p:cNvPr id="6" name="Rectangle 7"/>
          <p:cNvSpPr>
            <a:spLocks noGrp="1" noChangeAspect="1"/>
          </p:cNvSpPr>
          <p:nvPr>
            <p:ph type="pic" sz="quarter" idx="13"/>
          </p:nvPr>
        </p:nvSpPr>
        <p:spPr>
          <a:xfrm>
            <a:off x="4800600" y="685800"/>
            <a:ext cx="3962400" cy="2228850"/>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4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7" name="Rectangle 7"/>
          <p:cNvSpPr>
            <a:spLocks noGrp="1" noChangeAspect="1"/>
          </p:cNvSpPr>
          <p:nvPr>
            <p:ph type="pic" sz="quarter" idx="14"/>
          </p:nvPr>
        </p:nvSpPr>
        <p:spPr>
          <a:xfrm>
            <a:off x="457200" y="685800"/>
            <a:ext cx="3962400" cy="2228850"/>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1588" algn="ctr" defTabSz="914400" rtl="0" eaLnBrk="1" latinLnBrk="0" hangingPunct="1">
              <a:spcBef>
                <a:spcPct val="20000"/>
              </a:spcBef>
              <a:buFontTx/>
              <a:buNone/>
              <a:defRPr kumimoji="0" lang="zh-CN" sz="24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8" name="Rectangle 7"/>
          <p:cNvSpPr>
            <a:spLocks noGrp="1"/>
          </p:cNvSpPr>
          <p:nvPr>
            <p:ph type="body" sz="quarter" idx="16" hasCustomPrompt="1"/>
          </p:nvPr>
        </p:nvSpPr>
        <p:spPr>
          <a:xfrm>
            <a:off x="457200" y="3086102"/>
            <a:ext cx="3962400" cy="911165"/>
          </a:xfrm>
        </p:spPr>
        <p:txBody>
          <a:bodyPr vert="horz" lIns="91440" tIns="45720" rIns="9144" bIns="45720" rtlCol="0" anchor="t" anchorCtr="0">
            <a:noAutofit/>
          </a:bodyPr>
          <a:lstStyle>
            <a:lvl1pPr marL="0" marR="0" indent="0" algn="ctr" rtl="0" eaLnBrk="1" latinLnBrk="0" hangingPunct="1">
              <a:spcBef>
                <a:spcPct val="20000"/>
              </a:spcBef>
              <a:buFontTx/>
              <a:buNone/>
              <a:defRPr kumimoji="0" lang="zh-CN" sz="1800" kern="1200" baseline="0">
                <a:solidFill>
                  <a:schemeClr val="tx1">
                    <a:lumMod val="75000"/>
                    <a:lumOff val="25000"/>
                  </a:schemeClr>
                </a:solidFill>
                <a:latin typeface="+mn-lt"/>
                <a:ea typeface="+mn-ea"/>
                <a:cs typeface="+mn-cs"/>
              </a:defRPr>
            </a:lvl1pPr>
            <a:extLst/>
          </a:lstStyle>
          <a:p>
            <a:pPr marL="0" marR="0" lvl="0" indent="0" algn="l" defTabSz="914400" eaLnBrk="1" latinLnBrk="0" hangingPunct="1">
              <a:spcBef>
                <a:spcPct val="20000"/>
              </a:spcBef>
              <a:buFontTx/>
              <a:buNone/>
            </a:pPr>
            <a:r>
              <a:rPr kumimoji="0" lang="zh-CN"/>
              <a:t>单击此处添加标题</a:t>
            </a:r>
          </a:p>
        </p:txBody>
      </p:sp>
      <p:sp>
        <p:nvSpPr>
          <p:cNvPr id="9" name="Rectangle 7"/>
          <p:cNvSpPr>
            <a:spLocks noGrp="1"/>
          </p:cNvSpPr>
          <p:nvPr>
            <p:ph type="body" sz="quarter" idx="17" hasCustomPrompt="1"/>
          </p:nvPr>
        </p:nvSpPr>
        <p:spPr>
          <a:xfrm>
            <a:off x="4800602" y="3086102"/>
            <a:ext cx="3990975" cy="911165"/>
          </a:xfrm>
        </p:spPr>
        <p:txBody>
          <a:bodyPr vert="horz" lIns="91440" tIns="45720" rIns="9144" bIns="45720" rtlCol="0" anchor="t" anchorCtr="0">
            <a:noAutofit/>
          </a:bodyPr>
          <a:lstStyle>
            <a:lvl1pPr marL="0" marR="0" indent="0" algn="ctr" rtl="0" eaLnBrk="1" latinLnBrk="0" hangingPunct="1">
              <a:spcBef>
                <a:spcPct val="20000"/>
              </a:spcBef>
              <a:buFontTx/>
              <a:buNone/>
              <a:defRPr kumimoji="0" lang="zh-CN" sz="1800" kern="1200" baseline="0">
                <a:solidFill>
                  <a:schemeClr val="tx1">
                    <a:lumMod val="75000"/>
                    <a:lumOff val="25000"/>
                  </a:schemeClr>
                </a:solidFill>
                <a:latin typeface="+mn-lt"/>
                <a:ea typeface="+mn-ea"/>
                <a:cs typeface="+mn-cs"/>
              </a:defRPr>
            </a:lvl1pPr>
            <a:extLst/>
          </a:lstStyle>
          <a:p>
            <a:pPr marL="0" marR="0" lvl="0" indent="0" algn="l" defTabSz="914400" eaLnBrk="1" latinLnBrk="0" hangingPunct="1">
              <a:spcBef>
                <a:spcPct val="20000"/>
              </a:spcBef>
              <a:buFontTx/>
              <a:buNone/>
            </a:pPr>
            <a:r>
              <a:rPr kumimoji="0" lang="zh-CN"/>
              <a:t>单击此处添加标题</a:t>
            </a:r>
          </a:p>
        </p:txBody>
      </p:sp>
      <p:grpSp>
        <p:nvGrpSpPr>
          <p:cNvPr id="10" name="Group 9"/>
          <p:cNvGrpSpPr/>
          <p:nvPr/>
        </p:nvGrpSpPr>
        <p:grpSpPr>
          <a:xfrm rot="5400000">
            <a:off x="4350774" y="350274"/>
            <a:ext cx="442452" cy="9144000"/>
            <a:chOff x="8524568" y="0"/>
            <a:chExt cx="589936" cy="6858000"/>
          </a:xfrm>
        </p:grpSpPr>
        <p:sp>
          <p:nvSpPr>
            <p:cNvPr id="11" name="Rectangle 10"/>
            <p:cNvSpPr/>
            <p:nvPr userDrawn="1"/>
          </p:nvSpPr>
          <p:spPr>
            <a:xfrm>
              <a:off x="8524568" y="0"/>
              <a:ext cx="540774" cy="6858000"/>
            </a:xfrm>
            <a:prstGeom prst="rect">
              <a:avLst/>
            </a:prstGeom>
            <a:solidFill>
              <a:srgbClr val="FC7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solidFill>
                  <a:srgbClr val="FC7500"/>
                </a:solidFill>
              </a:endParaRPr>
            </a:p>
          </p:txBody>
        </p:sp>
        <p:cxnSp>
          <p:nvCxnSpPr>
            <p:cNvPr id="12" name="Straight Connector 11"/>
            <p:cNvCxnSpPr/>
            <p:nvPr userDrawn="1"/>
          </p:nvCxnSpPr>
          <p:spPr>
            <a:xfrm rot="5400000">
              <a:off x="5685504" y="3429000"/>
              <a:ext cx="6858000" cy="0"/>
            </a:xfrm>
            <a:prstGeom prst="line">
              <a:avLst/>
            </a:prstGeom>
            <a:ln w="50800">
              <a:solidFill>
                <a:srgbClr val="FC7500"/>
              </a:solidFill>
            </a:ln>
          </p:spPr>
          <p:style>
            <a:lnRef idx="1">
              <a:schemeClr val="accent1"/>
            </a:lnRef>
            <a:fillRef idx="0">
              <a:schemeClr val="accent1"/>
            </a:fillRef>
            <a:effectRef idx="0">
              <a:schemeClr val="accent1"/>
            </a:effectRef>
            <a:fontRef idx="minor">
              <a:schemeClr val="tx1"/>
            </a:fontRef>
          </p:style>
        </p:cxnSp>
      </p:grpSp>
      <p:sp>
        <p:nvSpPr>
          <p:cNvPr id="13" name="Date Placeholder 2"/>
          <p:cNvSpPr>
            <a:spLocks noGrp="1"/>
          </p:cNvSpPr>
          <p:nvPr>
            <p:ph type="dt" sz="half" idx="10"/>
          </p:nvPr>
        </p:nvSpPr>
        <p:spPr>
          <a:xfrm>
            <a:off x="457200" y="4914900"/>
            <a:ext cx="2133600" cy="228600"/>
          </a:xfrm>
          <a:prstGeom prst="rect">
            <a:avLst/>
          </a:prstGeom>
        </p:spPr>
        <p:txBody>
          <a:bodyPr/>
          <a:lstStyle>
            <a:lvl1pPr eaLnBrk="1" latinLnBrk="0" hangingPunct="1">
              <a:defRPr kumimoji="0" lang="zh-CN">
                <a:solidFill>
                  <a:schemeClr val="bg1"/>
                </a:solidFill>
              </a:defRPr>
            </a:lvl1pPr>
          </a:lstStyle>
          <a:p>
            <a:fld id="{A5F3790F-1BDC-45B7-A06B-907667BADF90}" type="datetimeFigureOut">
              <a:rPr lang="zh-CN" altLang="en-US" smtClean="0"/>
              <a:pPr/>
              <a:t>2020/11/10</a:t>
            </a:fld>
            <a:endParaRPr lang="zh-CN" altLang="en-US"/>
          </a:p>
        </p:txBody>
      </p:sp>
      <p:sp>
        <p:nvSpPr>
          <p:cNvPr id="14" name="Footer Placeholder 3"/>
          <p:cNvSpPr>
            <a:spLocks noGrp="1"/>
          </p:cNvSpPr>
          <p:nvPr>
            <p:ph type="ftr" sz="quarter" idx="11"/>
          </p:nvPr>
        </p:nvSpPr>
        <p:spPr>
          <a:xfrm>
            <a:off x="3124200" y="4914900"/>
            <a:ext cx="2895600" cy="228600"/>
          </a:xfrm>
          <a:prstGeom prst="rect">
            <a:avLst/>
          </a:prstGeom>
        </p:spPr>
        <p:txBody>
          <a:bodyPr/>
          <a:lstStyle>
            <a:lvl1pPr eaLnBrk="1" latinLnBrk="0" hangingPunct="1">
              <a:defRPr kumimoji="0" lang="zh-CN">
                <a:solidFill>
                  <a:schemeClr val="bg1"/>
                </a:solidFill>
              </a:defRPr>
            </a:lvl1pPr>
          </a:lstStyle>
          <a:p>
            <a:endParaRPr lang="zh-CN" altLang="en-US"/>
          </a:p>
        </p:txBody>
      </p:sp>
      <p:sp>
        <p:nvSpPr>
          <p:cNvPr id="15" name="Slide Number Placeholder 4"/>
          <p:cNvSpPr>
            <a:spLocks noGrp="1"/>
          </p:cNvSpPr>
          <p:nvPr>
            <p:ph type="sldNum" sz="quarter" idx="12"/>
          </p:nvPr>
        </p:nvSpPr>
        <p:spPr>
          <a:xfrm>
            <a:off x="6553200" y="4914900"/>
            <a:ext cx="2133600" cy="228600"/>
          </a:xfrm>
        </p:spPr>
        <p:txBody>
          <a:bodyPr/>
          <a:lstStyle>
            <a:lvl1pPr eaLnBrk="1" latinLnBrk="0" hangingPunct="1">
              <a:defRPr kumimoji="0" lang="zh-CN">
                <a:solidFill>
                  <a:schemeClr val="bg1"/>
                </a:solidFill>
              </a:defRPr>
            </a:lvl1pPr>
          </a:lstStyle>
          <a:p>
            <a:fld id="{DB6769B4-5047-4DE8-962E-21FF2E18E5B7}" type="slidenum">
              <a:rPr lang="zh-CN" altLang="en-US" smtClean="0"/>
              <a:pPr/>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纵栏(带标题)">
    <p:spTree>
      <p:nvGrpSpPr>
        <p:cNvPr id="1" name=""/>
        <p:cNvGrpSpPr/>
        <p:nvPr/>
      </p:nvGrpSpPr>
      <p:grpSpPr>
        <a:xfrm>
          <a:off x="0" y="0"/>
          <a:ext cx="0" cy="0"/>
          <a:chOff x="0" y="0"/>
          <a:chExt cx="0" cy="0"/>
        </a:xfrm>
      </p:grpSpPr>
      <p:sp>
        <p:nvSpPr>
          <p:cNvPr id="6" name="Rectangle 8"/>
          <p:cNvSpPr>
            <a:spLocks noGrp="1" noChangeAspect="1"/>
          </p:cNvSpPr>
          <p:nvPr>
            <p:ph type="pic" sz="quarter" idx="13"/>
          </p:nvPr>
        </p:nvSpPr>
        <p:spPr>
          <a:xfrm>
            <a:off x="228600" y="400050"/>
            <a:ext cx="2743200" cy="2743200"/>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1588" algn="ctr" defTabSz="914400" rtl="0" eaLnBrk="1" latinLnBrk="0" hangingPunct="1">
              <a:spcBef>
                <a:spcPct val="20000"/>
              </a:spcBef>
              <a:buFontTx/>
              <a:buNone/>
              <a:defRPr kumimoji="0" lang="zh-CN" sz="2400" kern="1200">
                <a:solidFill>
                  <a:schemeClr val="tx1">
                    <a:lumMod val="65000"/>
                    <a:lumOff val="35000"/>
                  </a:schemeClr>
                </a:solidFill>
                <a:latin typeface="+mn-lt"/>
                <a:ea typeface="+mn-ea"/>
                <a:cs typeface="+mn-cs"/>
              </a:defRPr>
            </a:lvl1pPr>
            <a:extLst/>
          </a:lstStyle>
          <a:p>
            <a:pPr marL="342900" indent="-342900" algn="ctr" eaLnBrk="1" latinLnBrk="0" hangingPunct="1"/>
            <a:r>
              <a:rPr lang="zh-CN" altLang="en-US"/>
              <a:t>单击图标添加图片</a:t>
            </a:r>
            <a:endParaRPr/>
          </a:p>
        </p:txBody>
      </p:sp>
      <p:sp>
        <p:nvSpPr>
          <p:cNvPr id="7" name="Rectangle 8"/>
          <p:cNvSpPr>
            <a:spLocks noGrp="1" noChangeAspect="1"/>
          </p:cNvSpPr>
          <p:nvPr>
            <p:ph type="pic" sz="quarter" idx="14"/>
          </p:nvPr>
        </p:nvSpPr>
        <p:spPr>
          <a:xfrm>
            <a:off x="3200400" y="400050"/>
            <a:ext cx="2743200" cy="2743200"/>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342900" marR="0" indent="-342900" algn="ctr" defTabSz="914400" rtl="0" eaLnBrk="1" latinLnBrk="0" hangingPunct="1">
              <a:spcBef>
                <a:spcPct val="20000"/>
              </a:spcBef>
              <a:buClr>
                <a:srgbClr val="438086"/>
              </a:buClr>
              <a:buSzPct val="60000"/>
              <a:buFontTx/>
              <a:buNone/>
              <a:defRPr kumimoji="0" lang="zh-CN" sz="2400" kern="1200">
                <a:solidFill>
                  <a:schemeClr val="tx1">
                    <a:lumMod val="65000"/>
                    <a:lumOff val="35000"/>
                  </a:schemeClr>
                </a:solidFill>
                <a:latin typeface="+mn-lt"/>
                <a:ea typeface="+mn-ea"/>
                <a:cs typeface="+mn-cs"/>
              </a:defRPr>
            </a:lvl1pPr>
            <a:extLst/>
          </a:lstStyle>
          <a:p>
            <a:pPr marL="342900" indent="-342900" algn="ctr" eaLnBrk="1" latinLnBrk="0" hangingPunct="1"/>
            <a:r>
              <a:rPr lang="zh-CN" altLang="en-US"/>
              <a:t>单击图标添加图片</a:t>
            </a:r>
            <a:endParaRPr/>
          </a:p>
        </p:txBody>
      </p:sp>
      <p:sp>
        <p:nvSpPr>
          <p:cNvPr id="8" name="Rectangle 8"/>
          <p:cNvSpPr>
            <a:spLocks noGrp="1" noChangeAspect="1"/>
          </p:cNvSpPr>
          <p:nvPr>
            <p:ph type="pic" sz="quarter" idx="15"/>
          </p:nvPr>
        </p:nvSpPr>
        <p:spPr>
          <a:xfrm>
            <a:off x="6172200" y="400050"/>
            <a:ext cx="2743200" cy="2743200"/>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342900" marR="0" indent="-342900" algn="ctr" defTabSz="914400" rtl="0" eaLnBrk="1" latinLnBrk="0" hangingPunct="1">
              <a:spcBef>
                <a:spcPct val="20000"/>
              </a:spcBef>
              <a:buClr>
                <a:srgbClr val="438086"/>
              </a:buClr>
              <a:buSzPct val="60000"/>
              <a:buFontTx/>
              <a:buNone/>
              <a:defRPr kumimoji="0" lang="zh-CN" sz="2400" kern="1200">
                <a:solidFill>
                  <a:schemeClr val="tx1">
                    <a:lumMod val="65000"/>
                    <a:lumOff val="35000"/>
                  </a:schemeClr>
                </a:solidFill>
                <a:latin typeface="+mn-lt"/>
                <a:ea typeface="+mn-ea"/>
                <a:cs typeface="+mn-cs"/>
              </a:defRPr>
            </a:lvl1pPr>
            <a:extLst/>
          </a:lstStyle>
          <a:p>
            <a:pPr marL="342900" indent="-342900" algn="ctr" eaLnBrk="1" latinLnBrk="0" hangingPunct="1"/>
            <a:r>
              <a:rPr lang="zh-CN" altLang="en-US"/>
              <a:t>单击图标添加图片</a:t>
            </a:r>
            <a:endParaRPr/>
          </a:p>
        </p:txBody>
      </p:sp>
      <p:sp>
        <p:nvSpPr>
          <p:cNvPr id="9" name="Rectangle 6"/>
          <p:cNvSpPr>
            <a:spLocks noGrp="1"/>
          </p:cNvSpPr>
          <p:nvPr>
            <p:ph type="body" sz="quarter" idx="16" hasCustomPrompt="1"/>
          </p:nvPr>
        </p:nvSpPr>
        <p:spPr>
          <a:xfrm>
            <a:off x="228600" y="3314700"/>
            <a:ext cx="2743200" cy="1085850"/>
          </a:xfrm>
        </p:spPr>
        <p:txBody>
          <a:bodyPr anchor="t" anchorCtr="0">
            <a:noAutofit/>
          </a:bodyPr>
          <a:lstStyle>
            <a:lvl1pPr marL="0" marR="0" indent="0" algn="l" rtl="0" eaLnBrk="1" latinLnBrk="0" hangingPunct="1">
              <a:spcBef>
                <a:spcPct val="20000"/>
              </a:spcBef>
              <a:buFontTx/>
              <a:buNone/>
              <a:defRPr kumimoji="0" lang="zh-CN" sz="1800" baseline="0">
                <a:solidFill>
                  <a:schemeClr val="tx1">
                    <a:lumMod val="75000"/>
                    <a:lumOff val="25000"/>
                  </a:schemeClr>
                </a:solidFill>
                <a:latin typeface="+mn-lt"/>
                <a:ea typeface="+mn-ea"/>
                <a:cs typeface="+mn-cs"/>
              </a:defRPr>
            </a:lvl1pPr>
            <a:extLst/>
          </a:lstStyle>
          <a:p>
            <a:pPr lvl="0"/>
            <a:r>
              <a:rPr kumimoji="0" lang="zh-CN"/>
              <a:t>单击此处添加标题</a:t>
            </a:r>
          </a:p>
        </p:txBody>
      </p:sp>
      <p:sp>
        <p:nvSpPr>
          <p:cNvPr id="10" name="Rectangle 6"/>
          <p:cNvSpPr>
            <a:spLocks noGrp="1"/>
          </p:cNvSpPr>
          <p:nvPr>
            <p:ph type="body" sz="quarter" idx="17" hasCustomPrompt="1"/>
          </p:nvPr>
        </p:nvSpPr>
        <p:spPr>
          <a:xfrm>
            <a:off x="3200400" y="3314700"/>
            <a:ext cx="2743200" cy="1085850"/>
          </a:xfrm>
        </p:spPr>
        <p:txBody>
          <a:bodyPr anchor="t" anchorCtr="0">
            <a:noAutofit/>
          </a:bodyPr>
          <a:lstStyle>
            <a:lvl1pPr marL="0" marR="0" indent="0" algn="l" rtl="0" eaLnBrk="1" latinLnBrk="0" hangingPunct="1">
              <a:spcBef>
                <a:spcPct val="20000"/>
              </a:spcBef>
              <a:buFontTx/>
              <a:buNone/>
              <a:defRPr kumimoji="0" lang="zh-CN" sz="1800" baseline="0">
                <a:solidFill>
                  <a:schemeClr val="tx1">
                    <a:lumMod val="75000"/>
                    <a:lumOff val="25000"/>
                  </a:schemeClr>
                </a:solidFill>
                <a:latin typeface="+mn-lt"/>
                <a:ea typeface="+mn-ea"/>
                <a:cs typeface="+mn-cs"/>
              </a:defRPr>
            </a:lvl1pPr>
            <a:extLst/>
          </a:lstStyle>
          <a:p>
            <a:pPr lvl="0"/>
            <a:r>
              <a:rPr kumimoji="0" lang="zh-CN"/>
              <a:t>单击此处添加标题</a:t>
            </a:r>
          </a:p>
        </p:txBody>
      </p:sp>
      <p:sp>
        <p:nvSpPr>
          <p:cNvPr id="11" name="Rectangle 6"/>
          <p:cNvSpPr>
            <a:spLocks noGrp="1"/>
          </p:cNvSpPr>
          <p:nvPr>
            <p:ph type="body" sz="quarter" idx="18" hasCustomPrompt="1"/>
          </p:nvPr>
        </p:nvSpPr>
        <p:spPr>
          <a:xfrm>
            <a:off x="6172200" y="3314700"/>
            <a:ext cx="2743200" cy="1085850"/>
          </a:xfrm>
        </p:spPr>
        <p:txBody>
          <a:bodyPr anchor="t" anchorCtr="0">
            <a:noAutofit/>
          </a:bodyPr>
          <a:lstStyle>
            <a:lvl1pPr marL="0" marR="0" indent="0" algn="l" rtl="0" eaLnBrk="1" latinLnBrk="0" hangingPunct="1">
              <a:spcBef>
                <a:spcPct val="20000"/>
              </a:spcBef>
              <a:buFontTx/>
              <a:buNone/>
              <a:defRPr kumimoji="0" lang="zh-CN" sz="1800" baseline="0">
                <a:solidFill>
                  <a:schemeClr val="tx1">
                    <a:lumMod val="75000"/>
                    <a:lumOff val="25000"/>
                  </a:schemeClr>
                </a:solidFill>
                <a:latin typeface="+mn-lt"/>
                <a:ea typeface="+mn-ea"/>
                <a:cs typeface="+mn-cs"/>
              </a:defRPr>
            </a:lvl1pPr>
            <a:extLst/>
          </a:lstStyle>
          <a:p>
            <a:pPr lvl="0"/>
            <a:r>
              <a:rPr kumimoji="0" lang="zh-CN"/>
              <a:t>单击此处添加标题</a:t>
            </a:r>
          </a:p>
        </p:txBody>
      </p:sp>
      <p:grpSp>
        <p:nvGrpSpPr>
          <p:cNvPr id="12" name="Group 11"/>
          <p:cNvGrpSpPr/>
          <p:nvPr/>
        </p:nvGrpSpPr>
        <p:grpSpPr>
          <a:xfrm rot="5400000">
            <a:off x="4350774" y="350274"/>
            <a:ext cx="442452" cy="9144000"/>
            <a:chOff x="8524568" y="0"/>
            <a:chExt cx="589936" cy="6858000"/>
          </a:xfrm>
        </p:grpSpPr>
        <p:sp>
          <p:nvSpPr>
            <p:cNvPr id="13" name="Rectangle 12"/>
            <p:cNvSpPr/>
            <p:nvPr userDrawn="1"/>
          </p:nvSpPr>
          <p:spPr>
            <a:xfrm>
              <a:off x="8524568" y="0"/>
              <a:ext cx="540774" cy="6858000"/>
            </a:xfrm>
            <a:prstGeom prst="rect">
              <a:avLst/>
            </a:prstGeom>
            <a:solidFill>
              <a:srgbClr val="FC7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solidFill>
                  <a:srgbClr val="FC7500"/>
                </a:solidFill>
              </a:endParaRPr>
            </a:p>
          </p:txBody>
        </p:sp>
        <p:cxnSp>
          <p:nvCxnSpPr>
            <p:cNvPr id="14" name="Straight Connector 13"/>
            <p:cNvCxnSpPr/>
            <p:nvPr userDrawn="1"/>
          </p:nvCxnSpPr>
          <p:spPr>
            <a:xfrm rot="5400000">
              <a:off x="5685504" y="3429000"/>
              <a:ext cx="6858000" cy="0"/>
            </a:xfrm>
            <a:prstGeom prst="line">
              <a:avLst/>
            </a:prstGeom>
            <a:ln w="50800">
              <a:solidFill>
                <a:srgbClr val="FC7500"/>
              </a:solidFill>
            </a:ln>
          </p:spPr>
          <p:style>
            <a:lnRef idx="1">
              <a:schemeClr val="accent1"/>
            </a:lnRef>
            <a:fillRef idx="0">
              <a:schemeClr val="accent1"/>
            </a:fillRef>
            <a:effectRef idx="0">
              <a:schemeClr val="accent1"/>
            </a:effectRef>
            <a:fontRef idx="minor">
              <a:schemeClr val="tx1"/>
            </a:fontRef>
          </p:style>
        </p:cxnSp>
      </p:grpSp>
      <p:sp>
        <p:nvSpPr>
          <p:cNvPr id="15" name="Date Placeholder 2"/>
          <p:cNvSpPr>
            <a:spLocks noGrp="1"/>
          </p:cNvSpPr>
          <p:nvPr>
            <p:ph type="dt" sz="half" idx="10"/>
          </p:nvPr>
        </p:nvSpPr>
        <p:spPr>
          <a:xfrm>
            <a:off x="457200" y="4914900"/>
            <a:ext cx="2133600" cy="228600"/>
          </a:xfrm>
          <a:prstGeom prst="rect">
            <a:avLst/>
          </a:prstGeom>
        </p:spPr>
        <p:txBody>
          <a:bodyPr/>
          <a:lstStyle>
            <a:lvl1pPr eaLnBrk="1" latinLnBrk="0" hangingPunct="1">
              <a:defRPr kumimoji="0" lang="zh-CN">
                <a:solidFill>
                  <a:schemeClr val="bg1"/>
                </a:solidFill>
              </a:defRPr>
            </a:lvl1pPr>
          </a:lstStyle>
          <a:p>
            <a:fld id="{A5F3790F-1BDC-45B7-A06B-907667BADF90}" type="datetimeFigureOut">
              <a:rPr lang="zh-CN" altLang="en-US" smtClean="0"/>
              <a:pPr/>
              <a:t>2020/11/10</a:t>
            </a:fld>
            <a:endParaRPr lang="zh-CN" altLang="en-US"/>
          </a:p>
        </p:txBody>
      </p:sp>
      <p:sp>
        <p:nvSpPr>
          <p:cNvPr id="16" name="Footer Placeholder 3"/>
          <p:cNvSpPr>
            <a:spLocks noGrp="1"/>
          </p:cNvSpPr>
          <p:nvPr>
            <p:ph type="ftr" sz="quarter" idx="11"/>
          </p:nvPr>
        </p:nvSpPr>
        <p:spPr>
          <a:xfrm>
            <a:off x="3124200" y="4914900"/>
            <a:ext cx="2895600" cy="228600"/>
          </a:xfrm>
          <a:prstGeom prst="rect">
            <a:avLst/>
          </a:prstGeom>
        </p:spPr>
        <p:txBody>
          <a:bodyPr/>
          <a:lstStyle>
            <a:lvl1pPr eaLnBrk="1" latinLnBrk="0" hangingPunct="1">
              <a:defRPr kumimoji="0" lang="zh-CN">
                <a:solidFill>
                  <a:schemeClr val="bg1"/>
                </a:solidFill>
              </a:defRPr>
            </a:lvl1pPr>
          </a:lstStyle>
          <a:p>
            <a:endParaRPr lang="zh-CN" altLang="en-US"/>
          </a:p>
        </p:txBody>
      </p:sp>
      <p:sp>
        <p:nvSpPr>
          <p:cNvPr id="17" name="Slide Number Placeholder 4"/>
          <p:cNvSpPr>
            <a:spLocks noGrp="1"/>
          </p:cNvSpPr>
          <p:nvPr>
            <p:ph type="sldNum" sz="quarter" idx="12"/>
          </p:nvPr>
        </p:nvSpPr>
        <p:spPr>
          <a:xfrm>
            <a:off x="6553200" y="4914900"/>
            <a:ext cx="2133600" cy="228600"/>
          </a:xfrm>
        </p:spPr>
        <p:txBody>
          <a:bodyPr/>
          <a:lstStyle>
            <a:lvl1pPr eaLnBrk="1" latinLnBrk="0" hangingPunct="1">
              <a:defRPr kumimoji="0" lang="zh-CN">
                <a:solidFill>
                  <a:schemeClr val="bg1"/>
                </a:solidFill>
              </a:defRPr>
            </a:lvl1pPr>
          </a:lstStyle>
          <a:p>
            <a:fld id="{DB6769B4-5047-4DE8-962E-21FF2E18E5B7}" type="slidenum">
              <a:rPr lang="zh-CN" altLang="en-US" smtClean="0"/>
              <a:pPr/>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横栏(带标题)">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 y="0"/>
            <a:ext cx="3804047" cy="5143500"/>
          </a:xfrm>
          <a:prstGeom prst="rect">
            <a:avLst/>
          </a:prstGeom>
        </p:spPr>
      </p:pic>
      <p:sp>
        <p:nvSpPr>
          <p:cNvPr id="3" name="Date Placeholder 2"/>
          <p:cNvSpPr>
            <a:spLocks noGrp="1"/>
          </p:cNvSpPr>
          <p:nvPr>
            <p:ph type="dt" sz="half" idx="10"/>
          </p:nvPr>
        </p:nvSpPr>
        <p:spPr>
          <a:xfrm>
            <a:off x="457200" y="4767264"/>
            <a:ext cx="2133600" cy="273844"/>
          </a:xfrm>
          <a:prstGeom prst="rect">
            <a:avLst/>
          </a:prstGeom>
        </p:spPr>
        <p:txBody>
          <a:bodyPr/>
          <a:lstStyle/>
          <a:p>
            <a:fld id="{A5F3790F-1BDC-45B7-A06B-907667BADF90}" type="datetimeFigureOut">
              <a:rPr lang="zh-CN" altLang="en-US" smtClean="0"/>
              <a:pPr/>
              <a:t>2020/11/10</a:t>
            </a:fld>
            <a:endParaRPr lang="zh-CN" altLang="en-US"/>
          </a:p>
        </p:txBody>
      </p:sp>
      <p:sp>
        <p:nvSpPr>
          <p:cNvPr id="4" name="Footer Placeholder 3"/>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5" name="Slide Number Placeholder 4"/>
          <p:cNvSpPr>
            <a:spLocks noGrp="1"/>
          </p:cNvSpPr>
          <p:nvPr>
            <p:ph type="sldNum" sz="quarter" idx="12"/>
          </p:nvPr>
        </p:nvSpPr>
        <p:spPr/>
        <p:txBody>
          <a:bodyPr/>
          <a:lstStyle/>
          <a:p>
            <a:fld id="{DB6769B4-5047-4DE8-962E-21FF2E18E5B7}" type="slidenum">
              <a:rPr lang="zh-CN" altLang="en-US" smtClean="0"/>
              <a:pPr/>
              <a:t>‹#›</a:t>
            </a:fld>
            <a:endParaRPr lang="zh-CN" altLang="en-US"/>
          </a:p>
        </p:txBody>
      </p:sp>
      <p:sp>
        <p:nvSpPr>
          <p:cNvPr id="6" name="Rectangle 7"/>
          <p:cNvSpPr>
            <a:spLocks noGrp="1" noChangeAspect="1"/>
          </p:cNvSpPr>
          <p:nvPr>
            <p:ph type="pic" sz="quarter" idx="13"/>
          </p:nvPr>
        </p:nvSpPr>
        <p:spPr>
          <a:xfrm>
            <a:off x="4741634" y="2610019"/>
            <a:ext cx="3792769" cy="2133433"/>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342900" marR="0" indent="-342900" algn="ctr" defTabSz="914400" rtl="0" eaLnBrk="1" latinLnBrk="0" hangingPunct="1">
              <a:spcBef>
                <a:spcPct val="20000"/>
              </a:spcBef>
              <a:buClr>
                <a:srgbClr val="438086"/>
              </a:buClr>
              <a:buSzPct val="60000"/>
              <a:buFontTx/>
              <a:buNone/>
              <a:defRPr kumimoji="0" lang="zh-CN" sz="2400" kern="1200">
                <a:solidFill>
                  <a:schemeClr val="tx1">
                    <a:lumMod val="65000"/>
                    <a:lumOff val="35000"/>
                  </a:schemeClr>
                </a:solidFill>
                <a:latin typeface="+mn-lt"/>
                <a:ea typeface="+mn-ea"/>
                <a:cs typeface="+mn-cs"/>
              </a:defRPr>
            </a:lvl1pPr>
            <a:extLst/>
          </a:lstStyle>
          <a:p>
            <a:pPr marL="342900" indent="-342900" algn="ctr" eaLnBrk="1" latinLnBrk="0" hangingPunct="1"/>
            <a:r>
              <a:rPr lang="zh-CN" altLang="en-US"/>
              <a:t>单击图标添加图片</a:t>
            </a:r>
            <a:endParaRPr/>
          </a:p>
        </p:txBody>
      </p:sp>
      <p:sp>
        <p:nvSpPr>
          <p:cNvPr id="7" name="Rectangle 7"/>
          <p:cNvSpPr>
            <a:spLocks noGrp="1" noChangeAspect="1"/>
          </p:cNvSpPr>
          <p:nvPr>
            <p:ph type="pic" sz="quarter" idx="14"/>
          </p:nvPr>
        </p:nvSpPr>
        <p:spPr>
          <a:xfrm>
            <a:off x="558803" y="2610019"/>
            <a:ext cx="3792769" cy="2133433"/>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342900" marR="0" indent="-342900" algn="ctr" defTabSz="914400" rtl="0" eaLnBrk="1" latinLnBrk="0" hangingPunct="1">
              <a:spcBef>
                <a:spcPct val="20000"/>
              </a:spcBef>
              <a:buClr>
                <a:srgbClr val="438086"/>
              </a:buClr>
              <a:buSzPct val="60000"/>
              <a:buFontTx/>
              <a:buNone/>
              <a:defRPr kumimoji="0" lang="zh-CN" sz="2400" kern="1200">
                <a:solidFill>
                  <a:schemeClr val="tx1">
                    <a:lumMod val="65000"/>
                    <a:lumOff val="35000"/>
                  </a:schemeClr>
                </a:solidFill>
                <a:latin typeface="+mn-lt"/>
                <a:ea typeface="+mn-ea"/>
                <a:cs typeface="+mn-cs"/>
              </a:defRPr>
            </a:lvl1pPr>
            <a:extLst/>
          </a:lstStyle>
          <a:p>
            <a:pPr marL="342900" indent="-342900" algn="ctr" eaLnBrk="1" latinLnBrk="0" hangingPunct="1"/>
            <a:r>
              <a:rPr lang="zh-CN" altLang="en-US"/>
              <a:t>单击图标添加图片</a:t>
            </a:r>
            <a:endParaRPr/>
          </a:p>
        </p:txBody>
      </p:sp>
      <p:sp>
        <p:nvSpPr>
          <p:cNvPr id="8" name="Picture Placeholder 7"/>
          <p:cNvSpPr>
            <a:spLocks noGrp="1" noChangeAspect="1"/>
          </p:cNvSpPr>
          <p:nvPr>
            <p:ph type="pic" sz="quarter" idx="15"/>
          </p:nvPr>
        </p:nvSpPr>
        <p:spPr>
          <a:xfrm>
            <a:off x="4741634" y="266869"/>
            <a:ext cx="3792769" cy="2133433"/>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342900" marR="0" indent="-342900" algn="ctr" defTabSz="914400" rtl="0" eaLnBrk="1" latinLnBrk="0" hangingPunct="1">
              <a:spcBef>
                <a:spcPct val="20000"/>
              </a:spcBef>
              <a:buClr>
                <a:srgbClr val="438086"/>
              </a:buClr>
              <a:buSzPct val="60000"/>
              <a:buFontTx/>
              <a:buNone/>
              <a:defRPr kumimoji="0" lang="zh-CN" sz="2400" kern="1200">
                <a:solidFill>
                  <a:schemeClr val="tx1">
                    <a:lumMod val="65000"/>
                    <a:lumOff val="35000"/>
                  </a:schemeClr>
                </a:solidFill>
                <a:latin typeface="+mn-lt"/>
                <a:ea typeface="+mn-ea"/>
                <a:cs typeface="+mn-cs"/>
              </a:defRPr>
            </a:lvl1pPr>
            <a:extLst/>
          </a:lstStyle>
          <a:p>
            <a:pPr marL="342900" indent="-342900" algn="ctr" eaLnBrk="1" latinLnBrk="0" hangingPunct="1"/>
            <a:r>
              <a:rPr lang="zh-CN" altLang="en-US"/>
              <a:t>单击图标添加图片</a:t>
            </a:r>
            <a:endParaRPr/>
          </a:p>
        </p:txBody>
      </p:sp>
      <p:sp>
        <p:nvSpPr>
          <p:cNvPr id="9" name="Rectangle 11"/>
          <p:cNvSpPr>
            <a:spLocks noGrp="1"/>
          </p:cNvSpPr>
          <p:nvPr>
            <p:ph type="body" sz="quarter" idx="16" hasCustomPrompt="1"/>
          </p:nvPr>
        </p:nvSpPr>
        <p:spPr>
          <a:xfrm>
            <a:off x="558803" y="266869"/>
            <a:ext cx="3792769" cy="2133433"/>
          </a:xfrm>
        </p:spPr>
        <p:txBody>
          <a:bodyPr anchor="b" anchorCtr="0">
            <a:noAutofit/>
          </a:bodyPr>
          <a:lstStyle>
            <a:lvl1pPr marL="0" marR="0" indent="0" algn="ctr" rtl="0" eaLnBrk="1" latinLnBrk="0" hangingPunct="1">
              <a:spcBef>
                <a:spcPct val="20000"/>
              </a:spcBef>
              <a:buFontTx/>
              <a:buNone/>
              <a:defRPr kumimoji="0" lang="zh-CN" sz="1800" b="1" baseline="0">
                <a:solidFill>
                  <a:schemeClr val="tx1">
                    <a:lumMod val="75000"/>
                    <a:lumOff val="25000"/>
                  </a:schemeClr>
                </a:solidFill>
                <a:latin typeface="+mn-lt"/>
                <a:ea typeface="+mn-ea"/>
                <a:cs typeface="+mn-cs"/>
              </a:defRPr>
            </a:lvl1pPr>
            <a:extLst/>
          </a:lstStyle>
          <a:p>
            <a:pPr lvl="0"/>
            <a:r>
              <a:rPr kumimoji="0" lang="zh-CN"/>
              <a:t>单击此处添加标题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混合全景">
    <p:spTree>
      <p:nvGrpSpPr>
        <p:cNvPr id="1" name=""/>
        <p:cNvGrpSpPr/>
        <p:nvPr/>
      </p:nvGrpSpPr>
      <p:grpSpPr>
        <a:xfrm>
          <a:off x="0" y="0"/>
          <a:ext cx="0" cy="0"/>
          <a:chOff x="0" y="0"/>
          <a:chExt cx="0" cy="0"/>
        </a:xfrm>
      </p:grpSpPr>
      <p:pic>
        <p:nvPicPr>
          <p:cNvPr id="19" name="Picture 1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 y="0"/>
            <a:ext cx="3804047" cy="5143500"/>
          </a:xfrm>
          <a:prstGeom prst="rect">
            <a:avLst/>
          </a:prstGeom>
        </p:spPr>
      </p:pic>
      <p:sp>
        <p:nvSpPr>
          <p:cNvPr id="4" name="Date Placeholder 3"/>
          <p:cNvSpPr>
            <a:spLocks noGrp="1"/>
          </p:cNvSpPr>
          <p:nvPr>
            <p:ph type="dt" sz="half" idx="10"/>
          </p:nvPr>
        </p:nvSpPr>
        <p:spPr>
          <a:xfrm>
            <a:off x="609600" y="4914900"/>
            <a:ext cx="2133600" cy="228600"/>
          </a:xfrm>
          <a:prstGeom prst="rect">
            <a:avLst/>
          </a:prstGeom>
        </p:spPr>
        <p:txBody>
          <a:bodyPr/>
          <a:lstStyle/>
          <a:p>
            <a:fld id="{A5F3790F-1BDC-45B7-A06B-907667BADF90}" type="datetimeFigureOut">
              <a:rPr lang="zh-CN" altLang="en-US" smtClean="0"/>
              <a:pPr/>
              <a:t>2020/11/10</a:t>
            </a:fld>
            <a:endParaRPr lang="zh-CN" altLang="en-US"/>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00800" y="4914900"/>
            <a:ext cx="2057400" cy="228600"/>
          </a:xfrm>
        </p:spPr>
        <p:txBody>
          <a:bodyPr/>
          <a:lstStyle/>
          <a:p>
            <a:fld id="{DB6769B4-5047-4DE8-962E-21FF2E18E5B7}" type="slidenum">
              <a:rPr lang="zh-CN" altLang="en-US" smtClean="0"/>
              <a:pPr/>
              <a:t>‹#›</a:t>
            </a:fld>
            <a:endParaRPr lang="zh-CN" altLang="en-US"/>
          </a:p>
        </p:txBody>
      </p:sp>
      <p:sp>
        <p:nvSpPr>
          <p:cNvPr id="11" name="Picture Placeholder 10"/>
          <p:cNvSpPr>
            <a:spLocks noGrp="1"/>
          </p:cNvSpPr>
          <p:nvPr>
            <p:ph type="pic" sz="quarter" idx="13"/>
          </p:nvPr>
        </p:nvSpPr>
        <p:spPr>
          <a:xfrm>
            <a:off x="592392" y="444294"/>
            <a:ext cx="7391400" cy="1714500"/>
          </a:xfrm>
          <a:solidFill>
            <a:srgbClr val="F0F0F0"/>
          </a:solidFill>
          <a:ln w="57150">
            <a:solidFill>
              <a:schemeClr val="bg1"/>
            </a:solidFill>
          </a:ln>
          <a:effectLst>
            <a:outerShdw dist="38100" dir="2700000" algn="tl" rotWithShape="0">
              <a:prstClr val="black">
                <a:alpha val="17000"/>
              </a:prstClr>
            </a:outerShdw>
          </a:effectLst>
        </p:spPr>
        <p:txBody>
          <a:bodyPr>
            <a:normAutofit/>
          </a:bodyPr>
          <a:lstStyle>
            <a:lvl1pPr algn="ctr" eaLnBrk="1" latinLnBrk="0" hangingPunct="1">
              <a:buNone/>
              <a:defRPr kumimoji="0" lang="zh-CN" sz="2400">
                <a:solidFill>
                  <a:schemeClr val="tx1">
                    <a:lumMod val="65000"/>
                    <a:lumOff val="35000"/>
                  </a:schemeClr>
                </a:solidFill>
              </a:defRPr>
            </a:lvl1pPr>
          </a:lstStyle>
          <a:p>
            <a:pPr eaLnBrk="1" latinLnBrk="0" hangingPunct="1"/>
            <a:r>
              <a:rPr lang="zh-CN" altLang="en-US"/>
              <a:t>单击图标添加图片</a:t>
            </a:r>
            <a:endParaRPr/>
          </a:p>
        </p:txBody>
      </p:sp>
      <p:sp>
        <p:nvSpPr>
          <p:cNvPr id="13" name="Picture Placeholder 12"/>
          <p:cNvSpPr>
            <a:spLocks noGrp="1"/>
          </p:cNvSpPr>
          <p:nvPr>
            <p:ph type="pic" sz="quarter" idx="14"/>
          </p:nvPr>
        </p:nvSpPr>
        <p:spPr>
          <a:xfrm>
            <a:off x="609600" y="2514600"/>
            <a:ext cx="2286000" cy="1714500"/>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342900" indent="-342900" algn="ctr" defTabSz="914400" rtl="0" eaLnBrk="1" latinLnBrk="0" hangingPunct="1">
              <a:spcBef>
                <a:spcPct val="20000"/>
              </a:spcBef>
              <a:buFont typeface="Arial" pitchFamily="34" charset="0"/>
              <a:buNone/>
              <a:defRPr kumimoji="0" lang="zh-CN" sz="1600" b="0" kern="1200">
                <a:solidFill>
                  <a:schemeClr val="tx1">
                    <a:lumMod val="65000"/>
                    <a:lumOff val="35000"/>
                  </a:schemeClr>
                </a:solidFill>
                <a:latin typeface="+mn-lt"/>
                <a:ea typeface="+mn-ea"/>
                <a:cs typeface="+mn-cs"/>
              </a:defRPr>
            </a:lvl1pPr>
          </a:lstStyle>
          <a:p>
            <a:pPr eaLnBrk="1" latinLnBrk="0" hangingPunct="1"/>
            <a:r>
              <a:rPr lang="zh-CN" altLang="en-US"/>
              <a:t>单击图标添加图片</a:t>
            </a:r>
            <a:endParaRPr/>
          </a:p>
        </p:txBody>
      </p:sp>
      <p:sp>
        <p:nvSpPr>
          <p:cNvPr id="14" name="Picture Placeholder 12"/>
          <p:cNvSpPr>
            <a:spLocks noGrp="1"/>
          </p:cNvSpPr>
          <p:nvPr>
            <p:ph type="pic" sz="quarter" idx="15"/>
          </p:nvPr>
        </p:nvSpPr>
        <p:spPr>
          <a:xfrm>
            <a:off x="3276600" y="2514600"/>
            <a:ext cx="2286000" cy="1714500"/>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342900" indent="-342900" algn="ctr" defTabSz="914400" rtl="0" eaLnBrk="1" latinLnBrk="0" hangingPunct="1">
              <a:spcBef>
                <a:spcPct val="20000"/>
              </a:spcBef>
              <a:buFont typeface="Arial" pitchFamily="34" charset="0"/>
              <a:buNone/>
              <a:defRPr kumimoji="0" lang="zh-CN" sz="1600" b="0" kern="1200">
                <a:solidFill>
                  <a:schemeClr val="tx1">
                    <a:lumMod val="65000"/>
                    <a:lumOff val="35000"/>
                  </a:schemeClr>
                </a:solidFill>
                <a:latin typeface="+mn-lt"/>
                <a:ea typeface="+mn-ea"/>
                <a:cs typeface="+mn-cs"/>
              </a:defRPr>
            </a:lvl1pPr>
          </a:lstStyle>
          <a:p>
            <a:pPr eaLnBrk="1" latinLnBrk="0" hangingPunct="1"/>
            <a:r>
              <a:rPr lang="zh-CN" altLang="en-US"/>
              <a:t>单击图标添加图片</a:t>
            </a:r>
            <a:endParaRPr/>
          </a:p>
        </p:txBody>
      </p:sp>
      <p:sp>
        <p:nvSpPr>
          <p:cNvPr id="16" name="Text Placeholder 15"/>
          <p:cNvSpPr>
            <a:spLocks noGrp="1"/>
          </p:cNvSpPr>
          <p:nvPr>
            <p:ph type="body" sz="quarter" idx="16" hasCustomPrompt="1"/>
          </p:nvPr>
        </p:nvSpPr>
        <p:spPr>
          <a:xfrm>
            <a:off x="5791200" y="2514600"/>
            <a:ext cx="2286000" cy="285750"/>
          </a:xfrm>
        </p:spPr>
        <p:txBody>
          <a:bodyPr>
            <a:normAutofit/>
          </a:bodyPr>
          <a:lstStyle>
            <a:lvl1pPr eaLnBrk="1" latinLnBrk="0" hangingPunct="1">
              <a:buNone/>
              <a:defRPr kumimoji="0" lang="zh-CN" sz="1800" b="1" baseline="0">
                <a:solidFill>
                  <a:srgbClr val="FC7500"/>
                </a:solidFill>
              </a:defRPr>
            </a:lvl1pPr>
          </a:lstStyle>
          <a:p>
            <a:pPr lvl="0"/>
            <a:r>
              <a:rPr kumimoji="0" lang="zh-CN"/>
              <a:t>单击此处添加标题</a:t>
            </a:r>
          </a:p>
        </p:txBody>
      </p:sp>
      <p:sp>
        <p:nvSpPr>
          <p:cNvPr id="18" name="Text Placeholder 17"/>
          <p:cNvSpPr>
            <a:spLocks noGrp="1"/>
          </p:cNvSpPr>
          <p:nvPr>
            <p:ph type="body" sz="quarter" idx="17" hasCustomPrompt="1"/>
          </p:nvPr>
        </p:nvSpPr>
        <p:spPr>
          <a:xfrm>
            <a:off x="5791200" y="2914650"/>
            <a:ext cx="2286000" cy="1314450"/>
          </a:xfrm>
        </p:spPr>
        <p:txBody>
          <a:bodyPr>
            <a:normAutofit/>
          </a:bodyPr>
          <a:lstStyle>
            <a:lvl1pPr eaLnBrk="1" latinLnBrk="0" hangingPunct="1">
              <a:buNone/>
              <a:defRPr kumimoji="0" lang="zh-CN" sz="1800">
                <a:solidFill>
                  <a:schemeClr val="tx1">
                    <a:lumMod val="75000"/>
                    <a:lumOff val="25000"/>
                  </a:schemeClr>
                </a:solidFill>
              </a:defRPr>
            </a:lvl1pPr>
          </a:lstStyle>
          <a:p>
            <a:pPr lvl="0"/>
            <a:r>
              <a:rPr kumimoji="0" lang="zh-CN"/>
              <a:t>单击此处添加从属文本</a:t>
            </a:r>
          </a:p>
        </p:txBody>
      </p:sp>
      <p:sp>
        <p:nvSpPr>
          <p:cNvPr id="12" name="Rectangle 11"/>
          <p:cNvSpPr/>
          <p:nvPr/>
        </p:nvSpPr>
        <p:spPr>
          <a:xfrm>
            <a:off x="8524568" y="0"/>
            <a:ext cx="540774" cy="5143500"/>
          </a:xfrm>
          <a:prstGeom prst="rect">
            <a:avLst/>
          </a:prstGeom>
          <a:solidFill>
            <a:srgbClr val="91B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solidFill>
                <a:srgbClr val="FC7500"/>
              </a:solidFill>
            </a:endParaRPr>
          </a:p>
        </p:txBody>
      </p:sp>
      <p:cxnSp>
        <p:nvCxnSpPr>
          <p:cNvPr id="15" name="Straight Connector 14"/>
          <p:cNvCxnSpPr/>
          <p:nvPr/>
        </p:nvCxnSpPr>
        <p:spPr>
          <a:xfrm rot="5400000">
            <a:off x="6550984" y="2571750"/>
            <a:ext cx="5143500" cy="0"/>
          </a:xfrm>
          <a:prstGeom prst="line">
            <a:avLst/>
          </a:prstGeom>
          <a:ln w="50800">
            <a:solidFill>
              <a:srgbClr val="91BED4"/>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4 纵栏(带彩色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4767264"/>
            <a:ext cx="2133600" cy="273844"/>
          </a:xfrm>
          <a:prstGeom prst="rect">
            <a:avLst/>
          </a:prstGeom>
        </p:spPr>
        <p:txBody>
          <a:bodyPr/>
          <a:lstStyle/>
          <a:p>
            <a:fld id="{A5F3790F-1BDC-45B7-A06B-907667BADF90}" type="datetimeFigureOut">
              <a:rPr lang="zh-CN" altLang="en-US" smtClean="0"/>
              <a:pPr/>
              <a:t>2020/11/10</a:t>
            </a:fld>
            <a:endParaRPr lang="zh-CN" altLang="en-US"/>
          </a:p>
        </p:txBody>
      </p:sp>
      <p:sp>
        <p:nvSpPr>
          <p:cNvPr id="4" name="Footer Placeholder 3"/>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5" name="Slide Number Placeholder 4"/>
          <p:cNvSpPr>
            <a:spLocks noGrp="1"/>
          </p:cNvSpPr>
          <p:nvPr>
            <p:ph type="sldNum" sz="quarter" idx="12"/>
          </p:nvPr>
        </p:nvSpPr>
        <p:spPr/>
        <p:txBody>
          <a:bodyPr/>
          <a:lstStyle/>
          <a:p>
            <a:fld id="{DB6769B4-5047-4DE8-962E-21FF2E18E5B7}" type="slidenum">
              <a:rPr lang="zh-CN" altLang="en-US" smtClean="0"/>
              <a:pPr/>
              <a:t>‹#›</a:t>
            </a:fld>
            <a:endParaRPr lang="zh-CN" altLang="en-US"/>
          </a:p>
        </p:txBody>
      </p:sp>
      <p:sp>
        <p:nvSpPr>
          <p:cNvPr id="6" name="Rectangle 7"/>
          <p:cNvSpPr>
            <a:spLocks noGrp="1"/>
          </p:cNvSpPr>
          <p:nvPr>
            <p:ph type="pic" sz="quarter" idx="14"/>
          </p:nvPr>
        </p:nvSpPr>
        <p:spPr>
          <a:xfrm>
            <a:off x="2209800" y="180894"/>
            <a:ext cx="2216936" cy="2162256"/>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7" name="Rectangle 7"/>
          <p:cNvSpPr>
            <a:spLocks noGrp="1"/>
          </p:cNvSpPr>
          <p:nvPr>
            <p:ph type="pic" sz="quarter" idx="26"/>
          </p:nvPr>
        </p:nvSpPr>
        <p:spPr>
          <a:xfrm>
            <a:off x="2209800" y="2524044"/>
            <a:ext cx="2216936" cy="2162256"/>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8" name="Picture Placeholder 7"/>
          <p:cNvSpPr>
            <a:spLocks noGrp="1" noChangeAspect="1"/>
          </p:cNvSpPr>
          <p:nvPr>
            <p:ph type="pic" sz="quarter" idx="25"/>
          </p:nvPr>
        </p:nvSpPr>
        <p:spPr>
          <a:xfrm>
            <a:off x="4652720" y="180894"/>
            <a:ext cx="2217698" cy="2162256"/>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9" name="Rectangle 7"/>
          <p:cNvSpPr>
            <a:spLocks noGrp="1"/>
          </p:cNvSpPr>
          <p:nvPr>
            <p:ph type="pic" sz="quarter" idx="27"/>
          </p:nvPr>
        </p:nvSpPr>
        <p:spPr>
          <a:xfrm>
            <a:off x="4648200" y="2524044"/>
            <a:ext cx="2216936" cy="2162256"/>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10" name="Rectangle 7"/>
          <p:cNvSpPr>
            <a:spLocks noGrp="1"/>
          </p:cNvSpPr>
          <p:nvPr>
            <p:ph type="body" sz="quarter" idx="16" hasCustomPrompt="1"/>
          </p:nvPr>
        </p:nvSpPr>
        <p:spPr>
          <a:xfrm>
            <a:off x="400497" y="971550"/>
            <a:ext cx="1676400" cy="1428750"/>
          </a:xfrm>
          <a:solidFill>
            <a:srgbClr val="91BED4"/>
          </a:solidFill>
        </p:spPr>
        <p:txBody>
          <a:bodyPr anchor="b" anchorCtr="0">
            <a:noAutofit/>
          </a:bodyPr>
          <a:lstStyle>
            <a:lvl1pPr marL="0" marR="0" indent="0" algn="r" rtl="0" eaLnBrk="1" latinLnBrk="0" hangingPunct="1">
              <a:spcBef>
                <a:spcPct val="20000"/>
              </a:spcBef>
              <a:buFontTx/>
              <a:buNone/>
              <a:defRPr kumimoji="0" lang="zh-CN" sz="1600" baseline="0">
                <a:solidFill>
                  <a:schemeClr val="bg1"/>
                </a:solidFill>
                <a:latin typeface="+mn-lt"/>
                <a:ea typeface="+mn-ea"/>
                <a:cs typeface="+mn-cs"/>
              </a:defRPr>
            </a:lvl1pPr>
            <a:extLst/>
          </a:lstStyle>
          <a:p>
            <a:pPr lvl="0"/>
            <a:r>
              <a:rPr kumimoji="0" lang="zh-CN"/>
              <a:t>单击此处添加标题</a:t>
            </a:r>
          </a:p>
        </p:txBody>
      </p:sp>
      <p:sp>
        <p:nvSpPr>
          <p:cNvPr id="11" name="Rectangle 7"/>
          <p:cNvSpPr>
            <a:spLocks noGrp="1"/>
          </p:cNvSpPr>
          <p:nvPr>
            <p:ph type="body" sz="quarter" idx="29" hasCustomPrompt="1"/>
          </p:nvPr>
        </p:nvSpPr>
        <p:spPr>
          <a:xfrm>
            <a:off x="7086600" y="971550"/>
            <a:ext cx="1676400" cy="1428750"/>
          </a:xfrm>
          <a:solidFill>
            <a:srgbClr val="FC7500"/>
          </a:solidFill>
        </p:spPr>
        <p:txBody>
          <a:bodyPr anchor="b" anchorCtr="0"/>
          <a:lstStyle>
            <a:lvl1pPr marL="0" marR="0" indent="0" algn="l" eaLnBrk="1" latinLnBrk="0" hangingPunct="1">
              <a:buFontTx/>
              <a:buNone/>
              <a:defRPr kumimoji="0" lang="zh-CN" sz="1600" baseline="0">
                <a:solidFill>
                  <a:schemeClr val="bg1"/>
                </a:solidFill>
              </a:defRPr>
            </a:lvl1pPr>
            <a:extLst/>
          </a:lstStyle>
          <a:p>
            <a:pPr lvl="0"/>
            <a:r>
              <a:rPr kumimoji="0" lang="zh-CN"/>
              <a:t>单击此处添加标题</a:t>
            </a:r>
          </a:p>
        </p:txBody>
      </p:sp>
      <p:sp>
        <p:nvSpPr>
          <p:cNvPr id="12" name="Rectangle 7"/>
          <p:cNvSpPr>
            <a:spLocks noGrp="1"/>
          </p:cNvSpPr>
          <p:nvPr>
            <p:ph type="body" sz="quarter" idx="28" hasCustomPrompt="1"/>
          </p:nvPr>
        </p:nvSpPr>
        <p:spPr>
          <a:xfrm>
            <a:off x="400497" y="2514600"/>
            <a:ext cx="1676400" cy="1428750"/>
          </a:xfrm>
          <a:solidFill>
            <a:srgbClr val="FC7500"/>
          </a:solidFill>
        </p:spPr>
        <p:txBody>
          <a:bodyPr anchor="t" anchorCtr="0"/>
          <a:lstStyle>
            <a:lvl1pPr marL="0" marR="0" indent="0" algn="r" eaLnBrk="1" latinLnBrk="0" hangingPunct="1">
              <a:buFontTx/>
              <a:buNone/>
              <a:defRPr kumimoji="0" lang="zh-CN" sz="1600" baseline="0">
                <a:solidFill>
                  <a:schemeClr val="bg1"/>
                </a:solidFill>
              </a:defRPr>
            </a:lvl1pPr>
            <a:extLst/>
          </a:lstStyle>
          <a:p>
            <a:pPr lvl="0"/>
            <a:r>
              <a:rPr kumimoji="0" lang="zh-CN"/>
              <a:t>单击此处添加标题</a:t>
            </a:r>
          </a:p>
        </p:txBody>
      </p:sp>
      <p:sp>
        <p:nvSpPr>
          <p:cNvPr id="13" name="Rectangle 7"/>
          <p:cNvSpPr>
            <a:spLocks noGrp="1"/>
          </p:cNvSpPr>
          <p:nvPr>
            <p:ph type="body" sz="quarter" idx="30" hasCustomPrompt="1"/>
          </p:nvPr>
        </p:nvSpPr>
        <p:spPr>
          <a:xfrm>
            <a:off x="7086600" y="2514600"/>
            <a:ext cx="1676400" cy="1428750"/>
          </a:xfrm>
          <a:solidFill>
            <a:srgbClr val="91BED4"/>
          </a:solidFill>
        </p:spPr>
        <p:txBody>
          <a:bodyPr anchor="t" anchorCtr="0"/>
          <a:lstStyle>
            <a:lvl1pPr marL="0" marR="0" indent="0" algn="l" eaLnBrk="1" latinLnBrk="0" hangingPunct="1">
              <a:buFontTx/>
              <a:buNone/>
              <a:defRPr kumimoji="0" lang="zh-CN" sz="1600" baseline="0">
                <a:solidFill>
                  <a:schemeClr val="bg1"/>
                </a:solidFill>
              </a:defRPr>
            </a:lvl1pPr>
            <a:extLst/>
          </a:lstStyle>
          <a:p>
            <a:pPr lvl="0"/>
            <a:r>
              <a:rPr kumimoji="0" lang="zh-CN"/>
              <a:t>单击此处添加标题</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A5F3790F-1BDC-45B7-A06B-907667BADF90}" type="datetimeFigureOut">
              <a:rPr lang="zh-CN" altLang="en-US" smtClean="0"/>
              <a:pPr/>
              <a:t>2020/11/10</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DB6769B4-5047-4DE8-962E-21FF2E18E5B7}" type="slidenum">
              <a:rPr lang="zh-CN" altLang="en-US" smtClean="0"/>
              <a:pPr/>
              <a:t>‹#›</a:t>
            </a:fld>
            <a:endParaRPr lang="zh-CN" altLang="en-US"/>
          </a:p>
        </p:txBody>
      </p:sp>
    </p:spTree>
    <p:extLst>
      <p:ext uri="{BB962C8B-B14F-4D97-AF65-F5344CB8AC3E}">
        <p14:creationId xmlns:p14="http://schemas.microsoft.com/office/powerpoint/2010/main" val="13257586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 纵栏(带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4767264"/>
            <a:ext cx="2133600" cy="273844"/>
          </a:xfrm>
          <a:prstGeom prst="rect">
            <a:avLst/>
          </a:prstGeom>
        </p:spPr>
        <p:txBody>
          <a:bodyPr/>
          <a:lstStyle/>
          <a:p>
            <a:fld id="{A5F3790F-1BDC-45B7-A06B-907667BADF90}" type="datetimeFigureOut">
              <a:rPr lang="zh-CN" altLang="en-US" smtClean="0"/>
              <a:pPr/>
              <a:t>2020/11/10</a:t>
            </a:fld>
            <a:endParaRPr lang="zh-CN" altLang="en-US"/>
          </a:p>
        </p:txBody>
      </p:sp>
      <p:sp>
        <p:nvSpPr>
          <p:cNvPr id="4" name="Footer Placeholder 3"/>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5" name="Slide Number Placeholder 4"/>
          <p:cNvSpPr>
            <a:spLocks noGrp="1"/>
          </p:cNvSpPr>
          <p:nvPr>
            <p:ph type="sldNum" sz="quarter" idx="12"/>
          </p:nvPr>
        </p:nvSpPr>
        <p:spPr/>
        <p:txBody>
          <a:bodyPr/>
          <a:lstStyle/>
          <a:p>
            <a:fld id="{DB6769B4-5047-4DE8-962E-21FF2E18E5B7}" type="slidenum">
              <a:rPr lang="zh-CN" altLang="en-US" smtClean="0"/>
              <a:pPr/>
              <a:t>‹#›</a:t>
            </a:fld>
            <a:endParaRPr lang="zh-CN" altLang="en-US"/>
          </a:p>
        </p:txBody>
      </p:sp>
      <p:sp>
        <p:nvSpPr>
          <p:cNvPr id="6" name="Rectangle 7"/>
          <p:cNvSpPr>
            <a:spLocks noGrp="1"/>
          </p:cNvSpPr>
          <p:nvPr>
            <p:ph type="pic" sz="quarter" idx="14"/>
          </p:nvPr>
        </p:nvSpPr>
        <p:spPr>
          <a:xfrm>
            <a:off x="2247900" y="180894"/>
            <a:ext cx="2216936" cy="2162256"/>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7" name="Rectangle 7"/>
          <p:cNvSpPr>
            <a:spLocks noGrp="1"/>
          </p:cNvSpPr>
          <p:nvPr>
            <p:ph type="pic" sz="quarter" idx="26"/>
          </p:nvPr>
        </p:nvSpPr>
        <p:spPr>
          <a:xfrm>
            <a:off x="2247900" y="2524044"/>
            <a:ext cx="2216936" cy="2162256"/>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8" name="Picture Placeholder 7"/>
          <p:cNvSpPr>
            <a:spLocks noGrp="1" noChangeAspect="1"/>
          </p:cNvSpPr>
          <p:nvPr>
            <p:ph type="pic" sz="quarter" idx="25"/>
          </p:nvPr>
        </p:nvSpPr>
        <p:spPr>
          <a:xfrm>
            <a:off x="4690820" y="180894"/>
            <a:ext cx="2217698" cy="2162256"/>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9" name="Rectangle 7"/>
          <p:cNvSpPr>
            <a:spLocks noGrp="1"/>
          </p:cNvSpPr>
          <p:nvPr>
            <p:ph type="pic" sz="quarter" idx="27"/>
          </p:nvPr>
        </p:nvSpPr>
        <p:spPr>
          <a:xfrm>
            <a:off x="4686300" y="2524044"/>
            <a:ext cx="2216936" cy="2162256"/>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10" name="Rectangle 7"/>
          <p:cNvSpPr>
            <a:spLocks noGrp="1"/>
          </p:cNvSpPr>
          <p:nvPr>
            <p:ph type="body" sz="quarter" idx="16" hasCustomPrompt="1"/>
          </p:nvPr>
        </p:nvSpPr>
        <p:spPr>
          <a:xfrm>
            <a:off x="342900" y="942975"/>
            <a:ext cx="1676400" cy="1428750"/>
          </a:xfrm>
          <a:noFill/>
        </p:spPr>
        <p:txBody>
          <a:bodyPr anchor="b" anchorCtr="0">
            <a:noAutofit/>
          </a:bodyPr>
          <a:lstStyle>
            <a:lvl1pPr marL="0" marR="0" indent="0" algn="r" rtl="0" eaLnBrk="1" latinLnBrk="0" hangingPunct="1">
              <a:spcBef>
                <a:spcPct val="20000"/>
              </a:spcBef>
              <a:buFontTx/>
              <a:buNone/>
              <a:defRPr kumimoji="0" lang="zh-CN" sz="1600" baseline="0">
                <a:solidFill>
                  <a:schemeClr val="tx1">
                    <a:lumMod val="50000"/>
                    <a:lumOff val="50000"/>
                  </a:schemeClr>
                </a:solidFill>
                <a:latin typeface="+mn-lt"/>
                <a:ea typeface="+mn-ea"/>
                <a:cs typeface="+mn-cs"/>
              </a:defRPr>
            </a:lvl1pPr>
            <a:extLst/>
          </a:lstStyle>
          <a:p>
            <a:pPr lvl="0"/>
            <a:r>
              <a:rPr kumimoji="0" lang="zh-CN"/>
              <a:t>单击此处添加标题</a:t>
            </a:r>
          </a:p>
        </p:txBody>
      </p:sp>
      <p:sp>
        <p:nvSpPr>
          <p:cNvPr id="12" name="Rectangle 7"/>
          <p:cNvSpPr>
            <a:spLocks noGrp="1"/>
          </p:cNvSpPr>
          <p:nvPr>
            <p:ph type="body" sz="quarter" idx="28" hasCustomPrompt="1"/>
          </p:nvPr>
        </p:nvSpPr>
        <p:spPr>
          <a:xfrm>
            <a:off x="342900" y="2514600"/>
            <a:ext cx="1676400" cy="1428750"/>
          </a:xfrm>
          <a:noFill/>
        </p:spPr>
        <p:txBody>
          <a:bodyPr anchor="t" anchorCtr="0"/>
          <a:lstStyle>
            <a:lvl1pPr marL="0" marR="0" indent="0" algn="r" eaLnBrk="1" latinLnBrk="0" hangingPunct="1">
              <a:buFontTx/>
              <a:buNone/>
              <a:defRPr kumimoji="0" lang="zh-CN" sz="1600" baseline="0">
                <a:solidFill>
                  <a:schemeClr val="tx1">
                    <a:lumMod val="50000"/>
                    <a:lumOff val="50000"/>
                  </a:schemeClr>
                </a:solidFill>
              </a:defRPr>
            </a:lvl1pPr>
            <a:extLst/>
          </a:lstStyle>
          <a:p>
            <a:pPr lvl="0"/>
            <a:r>
              <a:rPr kumimoji="0" lang="zh-CN"/>
              <a:t>单击此处添加标题</a:t>
            </a:r>
          </a:p>
        </p:txBody>
      </p:sp>
      <p:sp>
        <p:nvSpPr>
          <p:cNvPr id="13" name="Rectangle 7"/>
          <p:cNvSpPr>
            <a:spLocks noGrp="1"/>
          </p:cNvSpPr>
          <p:nvPr>
            <p:ph type="body" sz="quarter" idx="30" hasCustomPrompt="1"/>
          </p:nvPr>
        </p:nvSpPr>
        <p:spPr>
          <a:xfrm>
            <a:off x="7124700" y="2514600"/>
            <a:ext cx="1676400" cy="1428750"/>
          </a:xfrm>
          <a:noFill/>
        </p:spPr>
        <p:txBody>
          <a:bodyPr anchor="t" anchorCtr="0"/>
          <a:lstStyle>
            <a:lvl1pPr marL="0" marR="0" indent="0" algn="l" eaLnBrk="1" latinLnBrk="0" hangingPunct="1">
              <a:buFontTx/>
              <a:buNone/>
              <a:defRPr kumimoji="0" lang="zh-CN" sz="1600" baseline="0">
                <a:solidFill>
                  <a:schemeClr val="tx1">
                    <a:lumMod val="50000"/>
                    <a:lumOff val="50000"/>
                  </a:schemeClr>
                </a:solidFill>
              </a:defRPr>
            </a:lvl1pPr>
            <a:extLst/>
          </a:lstStyle>
          <a:p>
            <a:pPr lvl="0"/>
            <a:r>
              <a:rPr kumimoji="0" lang="zh-CN"/>
              <a:t>单击此处添加标题</a:t>
            </a:r>
          </a:p>
        </p:txBody>
      </p:sp>
      <p:sp>
        <p:nvSpPr>
          <p:cNvPr id="14" name="Rectangle 7"/>
          <p:cNvSpPr>
            <a:spLocks noGrp="1"/>
          </p:cNvSpPr>
          <p:nvPr>
            <p:ph type="body" sz="quarter" idx="31" hasCustomPrompt="1"/>
          </p:nvPr>
        </p:nvSpPr>
        <p:spPr>
          <a:xfrm>
            <a:off x="7124700" y="942975"/>
            <a:ext cx="1676400" cy="1428750"/>
          </a:xfrm>
        </p:spPr>
        <p:txBody>
          <a:bodyPr anchor="b" anchorCtr="0"/>
          <a:lstStyle>
            <a:lvl1pPr marL="0" marR="0" indent="0" algn="l" eaLnBrk="1" latinLnBrk="0" hangingPunct="1">
              <a:buFontTx/>
              <a:buNone/>
              <a:defRPr kumimoji="0" lang="zh-CN" sz="1600" baseline="0">
                <a:solidFill>
                  <a:schemeClr val="tx1">
                    <a:lumMod val="50000"/>
                    <a:lumOff val="50000"/>
                  </a:schemeClr>
                </a:solidFill>
              </a:defRPr>
            </a:lvl1pPr>
            <a:extLst/>
          </a:lstStyle>
          <a:p>
            <a:pPr lvl="0"/>
            <a:r>
              <a:rPr kumimoji="0" lang="zh-CN"/>
              <a:t>单击此处添加标题</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纵栏(带标题和大标题)">
    <p:spTree>
      <p:nvGrpSpPr>
        <p:cNvPr id="1" name=""/>
        <p:cNvGrpSpPr/>
        <p:nvPr/>
      </p:nvGrpSpPr>
      <p:grpSpPr>
        <a:xfrm>
          <a:off x="0" y="0"/>
          <a:ext cx="0" cy="0"/>
          <a:chOff x="0" y="0"/>
          <a:chExt cx="0" cy="0"/>
        </a:xfrm>
      </p:grpSpPr>
      <p:sp>
        <p:nvSpPr>
          <p:cNvPr id="6" name="Rectangle 7"/>
          <p:cNvSpPr>
            <a:spLocks noGrp="1"/>
          </p:cNvSpPr>
          <p:nvPr>
            <p:ph type="pic" sz="quarter" idx="14"/>
          </p:nvPr>
        </p:nvSpPr>
        <p:spPr>
          <a:xfrm>
            <a:off x="228600" y="628650"/>
            <a:ext cx="2000252" cy="2000250"/>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1588"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7" name="Rectangle 7"/>
          <p:cNvSpPr>
            <a:spLocks noGrp="1"/>
          </p:cNvSpPr>
          <p:nvPr>
            <p:ph type="pic" sz="quarter" idx="31"/>
          </p:nvPr>
        </p:nvSpPr>
        <p:spPr>
          <a:xfrm>
            <a:off x="4622800" y="628650"/>
            <a:ext cx="2000252" cy="2000250"/>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8" name="Picture Placeholder 7"/>
          <p:cNvSpPr>
            <a:spLocks noGrp="1"/>
          </p:cNvSpPr>
          <p:nvPr>
            <p:ph type="pic" sz="quarter" idx="30"/>
          </p:nvPr>
        </p:nvSpPr>
        <p:spPr>
          <a:xfrm>
            <a:off x="2425260" y="628650"/>
            <a:ext cx="2000252" cy="2000250"/>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9" name="Rectangle 7"/>
          <p:cNvSpPr>
            <a:spLocks noGrp="1"/>
          </p:cNvSpPr>
          <p:nvPr>
            <p:ph type="pic" sz="quarter" idx="32"/>
          </p:nvPr>
        </p:nvSpPr>
        <p:spPr>
          <a:xfrm>
            <a:off x="6816366" y="628650"/>
            <a:ext cx="2000252" cy="2000250"/>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10" name="Rectangle 7"/>
          <p:cNvSpPr>
            <a:spLocks noGrp="1"/>
          </p:cNvSpPr>
          <p:nvPr>
            <p:ph type="body" sz="quarter" idx="29" hasCustomPrompt="1"/>
          </p:nvPr>
        </p:nvSpPr>
        <p:spPr>
          <a:xfrm>
            <a:off x="228600" y="2800349"/>
            <a:ext cx="8610600" cy="342900"/>
          </a:xfrm>
        </p:spPr>
        <p:txBody>
          <a:bodyPr anchor="t" anchorCtr="0">
            <a:noAutofit/>
          </a:bodyPr>
          <a:lstStyle>
            <a:lvl1pPr marL="0" marR="0" indent="0" algn="l" eaLnBrk="1" latinLnBrk="0" hangingPunct="1">
              <a:buFontTx/>
              <a:buNone/>
              <a:defRPr kumimoji="0" lang="zh-CN" sz="2600" b="1" baseline="0">
                <a:solidFill>
                  <a:srgbClr val="FC7500"/>
                </a:solidFill>
              </a:defRPr>
            </a:lvl1pPr>
            <a:extLst/>
          </a:lstStyle>
          <a:p>
            <a:pPr lvl="0"/>
            <a:r>
              <a:rPr kumimoji="0" lang="zh-CN"/>
              <a:t>单击此处添加标题样式</a:t>
            </a:r>
          </a:p>
        </p:txBody>
      </p:sp>
      <p:sp>
        <p:nvSpPr>
          <p:cNvPr id="12" name="Text Placeholder 11"/>
          <p:cNvSpPr>
            <a:spLocks noGrp="1"/>
          </p:cNvSpPr>
          <p:nvPr>
            <p:ph type="body" sz="quarter" idx="33" hasCustomPrompt="1"/>
          </p:nvPr>
        </p:nvSpPr>
        <p:spPr>
          <a:xfrm>
            <a:off x="228600" y="3257549"/>
            <a:ext cx="8610600" cy="1200150"/>
          </a:xfrm>
        </p:spPr>
        <p:txBody>
          <a:bodyPr>
            <a:normAutofit/>
          </a:bodyPr>
          <a:lstStyle>
            <a:lvl1pPr eaLnBrk="1" latinLnBrk="0" hangingPunct="1">
              <a:buNone/>
              <a:defRPr kumimoji="0" lang="zh-CN" sz="2000">
                <a:solidFill>
                  <a:schemeClr val="tx1">
                    <a:lumMod val="75000"/>
                    <a:lumOff val="25000"/>
                  </a:schemeClr>
                </a:solidFill>
              </a:defRPr>
            </a:lvl1pPr>
          </a:lstStyle>
          <a:p>
            <a:pPr lvl="0"/>
            <a:r>
              <a:rPr kumimoji="0" lang="zh-CN"/>
              <a:t>单击此处添加标题文本</a:t>
            </a:r>
          </a:p>
        </p:txBody>
      </p:sp>
      <p:grpSp>
        <p:nvGrpSpPr>
          <p:cNvPr id="11" name="Group 10"/>
          <p:cNvGrpSpPr/>
          <p:nvPr/>
        </p:nvGrpSpPr>
        <p:grpSpPr>
          <a:xfrm rot="5400000">
            <a:off x="4350774" y="350274"/>
            <a:ext cx="442452" cy="9144000"/>
            <a:chOff x="8524568" y="0"/>
            <a:chExt cx="589936" cy="6858000"/>
          </a:xfrm>
        </p:grpSpPr>
        <p:sp>
          <p:nvSpPr>
            <p:cNvPr id="13" name="Rectangle 12"/>
            <p:cNvSpPr/>
            <p:nvPr userDrawn="1"/>
          </p:nvSpPr>
          <p:spPr>
            <a:xfrm>
              <a:off x="8524568" y="0"/>
              <a:ext cx="540774" cy="6858000"/>
            </a:xfrm>
            <a:prstGeom prst="rect">
              <a:avLst/>
            </a:prstGeom>
            <a:solidFill>
              <a:srgbClr val="FC7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solidFill>
                  <a:srgbClr val="FC7500"/>
                </a:solidFill>
              </a:endParaRPr>
            </a:p>
          </p:txBody>
        </p:sp>
        <p:cxnSp>
          <p:nvCxnSpPr>
            <p:cNvPr id="14" name="Straight Connector 13"/>
            <p:cNvCxnSpPr/>
            <p:nvPr userDrawn="1"/>
          </p:nvCxnSpPr>
          <p:spPr>
            <a:xfrm rot="5400000">
              <a:off x="5685504" y="3429000"/>
              <a:ext cx="6858000" cy="0"/>
            </a:xfrm>
            <a:prstGeom prst="line">
              <a:avLst/>
            </a:prstGeom>
            <a:ln w="50800">
              <a:solidFill>
                <a:srgbClr val="FC7500"/>
              </a:solidFill>
            </a:ln>
          </p:spPr>
          <p:style>
            <a:lnRef idx="1">
              <a:schemeClr val="accent1"/>
            </a:lnRef>
            <a:fillRef idx="0">
              <a:schemeClr val="accent1"/>
            </a:fillRef>
            <a:effectRef idx="0">
              <a:schemeClr val="accent1"/>
            </a:effectRef>
            <a:fontRef idx="minor">
              <a:schemeClr val="tx1"/>
            </a:fontRef>
          </p:style>
        </p:cxnSp>
      </p:grpSp>
      <p:sp>
        <p:nvSpPr>
          <p:cNvPr id="15" name="Date Placeholder 2"/>
          <p:cNvSpPr>
            <a:spLocks noGrp="1"/>
          </p:cNvSpPr>
          <p:nvPr>
            <p:ph type="dt" sz="half" idx="10"/>
          </p:nvPr>
        </p:nvSpPr>
        <p:spPr>
          <a:xfrm>
            <a:off x="457200" y="4914900"/>
            <a:ext cx="2133600" cy="228600"/>
          </a:xfrm>
          <a:prstGeom prst="rect">
            <a:avLst/>
          </a:prstGeom>
        </p:spPr>
        <p:txBody>
          <a:bodyPr/>
          <a:lstStyle>
            <a:lvl1pPr eaLnBrk="1" latinLnBrk="0" hangingPunct="1">
              <a:defRPr kumimoji="0" lang="zh-CN">
                <a:solidFill>
                  <a:schemeClr val="bg1"/>
                </a:solidFill>
              </a:defRPr>
            </a:lvl1pPr>
          </a:lstStyle>
          <a:p>
            <a:fld id="{A5F3790F-1BDC-45B7-A06B-907667BADF90}" type="datetimeFigureOut">
              <a:rPr lang="zh-CN" altLang="en-US" smtClean="0"/>
              <a:pPr/>
              <a:t>2020/11/10</a:t>
            </a:fld>
            <a:endParaRPr lang="zh-CN" altLang="en-US"/>
          </a:p>
        </p:txBody>
      </p:sp>
      <p:sp>
        <p:nvSpPr>
          <p:cNvPr id="16" name="Footer Placeholder 3"/>
          <p:cNvSpPr>
            <a:spLocks noGrp="1"/>
          </p:cNvSpPr>
          <p:nvPr>
            <p:ph type="ftr" sz="quarter" idx="11"/>
          </p:nvPr>
        </p:nvSpPr>
        <p:spPr>
          <a:xfrm>
            <a:off x="3124200" y="4914900"/>
            <a:ext cx="2895600" cy="228600"/>
          </a:xfrm>
          <a:prstGeom prst="rect">
            <a:avLst/>
          </a:prstGeom>
        </p:spPr>
        <p:txBody>
          <a:bodyPr/>
          <a:lstStyle>
            <a:lvl1pPr eaLnBrk="1" latinLnBrk="0" hangingPunct="1">
              <a:defRPr kumimoji="0" lang="zh-CN">
                <a:solidFill>
                  <a:schemeClr val="bg1"/>
                </a:solidFill>
              </a:defRPr>
            </a:lvl1pPr>
          </a:lstStyle>
          <a:p>
            <a:endParaRPr lang="zh-CN" altLang="en-US"/>
          </a:p>
        </p:txBody>
      </p:sp>
      <p:sp>
        <p:nvSpPr>
          <p:cNvPr id="17" name="Slide Number Placeholder 4"/>
          <p:cNvSpPr>
            <a:spLocks noGrp="1"/>
          </p:cNvSpPr>
          <p:nvPr>
            <p:ph type="sldNum" sz="quarter" idx="12"/>
          </p:nvPr>
        </p:nvSpPr>
        <p:spPr>
          <a:xfrm>
            <a:off x="6553200" y="4914900"/>
            <a:ext cx="2133600" cy="228600"/>
          </a:xfrm>
        </p:spPr>
        <p:txBody>
          <a:bodyPr/>
          <a:lstStyle>
            <a:lvl1pPr eaLnBrk="1" latinLnBrk="0" hangingPunct="1">
              <a:defRPr kumimoji="0" lang="zh-CN">
                <a:solidFill>
                  <a:schemeClr val="bg1"/>
                </a:solidFill>
              </a:defRPr>
            </a:lvl1pPr>
          </a:lstStyle>
          <a:p>
            <a:fld id="{DB6769B4-5047-4DE8-962E-21FF2E18E5B7}" type="slidenum">
              <a:rPr lang="zh-CN" altLang="en-US" smtClean="0"/>
              <a:pPr/>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5 栏: 3 横栏和 2 纵栏">
    <p:spTree>
      <p:nvGrpSpPr>
        <p:cNvPr id="1" name=""/>
        <p:cNvGrpSpPr/>
        <p:nvPr/>
      </p:nvGrpSpPr>
      <p:grpSpPr>
        <a:xfrm>
          <a:off x="0" y="0"/>
          <a:ext cx="0" cy="0"/>
          <a:chOff x="0" y="0"/>
          <a:chExt cx="0" cy="0"/>
        </a:xfrm>
      </p:grpSpPr>
      <p:sp>
        <p:nvSpPr>
          <p:cNvPr id="6" name="Rectangle 7"/>
          <p:cNvSpPr>
            <a:spLocks noGrp="1"/>
          </p:cNvSpPr>
          <p:nvPr>
            <p:ph type="pic" sz="quarter" idx="14"/>
          </p:nvPr>
        </p:nvSpPr>
        <p:spPr>
          <a:xfrm>
            <a:off x="609600" y="2610374"/>
            <a:ext cx="1920956" cy="2068215"/>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7" name="Rectangle 7"/>
          <p:cNvSpPr>
            <a:spLocks noGrp="1"/>
          </p:cNvSpPr>
          <p:nvPr>
            <p:ph type="pic" sz="quarter" idx="17"/>
          </p:nvPr>
        </p:nvSpPr>
        <p:spPr>
          <a:xfrm>
            <a:off x="2881448" y="171451"/>
            <a:ext cx="5259410" cy="2958419"/>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4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8" name="Picture Placeholder 7"/>
          <p:cNvSpPr>
            <a:spLocks noGrp="1"/>
          </p:cNvSpPr>
          <p:nvPr>
            <p:ph type="pic" sz="quarter" idx="26"/>
          </p:nvPr>
        </p:nvSpPr>
        <p:spPr>
          <a:xfrm>
            <a:off x="609600" y="171452"/>
            <a:ext cx="1920956" cy="2068215"/>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9" name="Rectangle 7"/>
          <p:cNvSpPr>
            <a:spLocks noGrp="1" noChangeAspect="1"/>
          </p:cNvSpPr>
          <p:nvPr>
            <p:ph type="pic" sz="quarter" idx="27"/>
          </p:nvPr>
        </p:nvSpPr>
        <p:spPr>
          <a:xfrm>
            <a:off x="5799895" y="3422481"/>
            <a:ext cx="2429706" cy="1280803"/>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10" name="Rectangle 7"/>
          <p:cNvSpPr>
            <a:spLocks noGrp="1" noChangeAspect="1"/>
          </p:cNvSpPr>
          <p:nvPr>
            <p:ph type="pic" sz="quarter" idx="28"/>
          </p:nvPr>
        </p:nvSpPr>
        <p:spPr>
          <a:xfrm>
            <a:off x="2895600" y="3422481"/>
            <a:ext cx="2512020" cy="1280803"/>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13" name="Date Placeholder 3"/>
          <p:cNvSpPr>
            <a:spLocks noGrp="1"/>
          </p:cNvSpPr>
          <p:nvPr>
            <p:ph type="dt" sz="half" idx="10"/>
          </p:nvPr>
        </p:nvSpPr>
        <p:spPr>
          <a:xfrm>
            <a:off x="457200" y="4914900"/>
            <a:ext cx="2133600" cy="228600"/>
          </a:xfrm>
          <a:prstGeom prst="rect">
            <a:avLst/>
          </a:prstGeom>
        </p:spPr>
        <p:txBody>
          <a:bodyPr/>
          <a:lstStyle/>
          <a:p>
            <a:fld id="{A5F3790F-1BDC-45B7-A06B-907667BADF90}" type="datetimeFigureOut">
              <a:rPr lang="zh-CN" altLang="en-US" smtClean="0"/>
              <a:pPr/>
              <a:t>2020/11/10</a:t>
            </a:fld>
            <a:endParaRPr lang="zh-CN" altLang="en-US"/>
          </a:p>
        </p:txBody>
      </p:sp>
      <p:sp>
        <p:nvSpPr>
          <p:cNvPr id="14" name="Footer Placeholder 4"/>
          <p:cNvSpPr>
            <a:spLocks noGrp="1"/>
          </p:cNvSpPr>
          <p:nvPr>
            <p:ph type="ftr" sz="quarter" idx="11"/>
          </p:nvPr>
        </p:nvSpPr>
        <p:spPr>
          <a:xfrm>
            <a:off x="2971800" y="4914900"/>
            <a:ext cx="2895600" cy="228600"/>
          </a:xfrm>
          <a:prstGeom prst="rect">
            <a:avLst/>
          </a:prstGeom>
        </p:spPr>
        <p:txBody>
          <a:bodyPr/>
          <a:lstStyle/>
          <a:p>
            <a:endParaRPr lang="zh-CN" altLang="en-US"/>
          </a:p>
        </p:txBody>
      </p:sp>
      <p:sp>
        <p:nvSpPr>
          <p:cNvPr id="15" name="Slide Number Placeholder 5"/>
          <p:cNvSpPr>
            <a:spLocks noGrp="1"/>
          </p:cNvSpPr>
          <p:nvPr>
            <p:ph type="sldNum" sz="quarter" idx="12"/>
          </p:nvPr>
        </p:nvSpPr>
        <p:spPr>
          <a:xfrm>
            <a:off x="6248400" y="4914900"/>
            <a:ext cx="2057400" cy="228600"/>
          </a:xfrm>
        </p:spPr>
        <p:txBody>
          <a:bodyPr/>
          <a:lstStyle/>
          <a:p>
            <a:fld id="{DB6769B4-5047-4DE8-962E-21FF2E18E5B7}" type="slidenum">
              <a:rPr lang="zh-CN" altLang="en-US" smtClean="0"/>
              <a:pPr/>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栏: 2 横栏和 3 纵栏">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457200" y="4767264"/>
            <a:ext cx="2133600" cy="273844"/>
          </a:xfrm>
          <a:prstGeom prst="rect">
            <a:avLst/>
          </a:prstGeom>
        </p:spPr>
        <p:txBody>
          <a:bodyPr/>
          <a:lstStyle/>
          <a:p>
            <a:fld id="{A5F3790F-1BDC-45B7-A06B-907667BADF90}" type="datetimeFigureOut">
              <a:rPr lang="zh-CN" altLang="en-US" smtClean="0"/>
              <a:pPr/>
              <a:t>2020/11/10</a:t>
            </a:fld>
            <a:endParaRPr lang="zh-CN" altLang="en-US"/>
          </a:p>
        </p:txBody>
      </p:sp>
      <p:sp>
        <p:nvSpPr>
          <p:cNvPr id="8" name="Footer Placeholder 7"/>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9" name="Slide Number Placeholder 8"/>
          <p:cNvSpPr>
            <a:spLocks noGrp="1"/>
          </p:cNvSpPr>
          <p:nvPr>
            <p:ph type="sldNum" sz="quarter" idx="12"/>
          </p:nvPr>
        </p:nvSpPr>
        <p:spPr/>
        <p:txBody>
          <a:bodyPr/>
          <a:lstStyle/>
          <a:p>
            <a:fld id="{DB6769B4-5047-4DE8-962E-21FF2E18E5B7}" type="slidenum">
              <a:rPr lang="zh-CN" altLang="en-US" smtClean="0"/>
              <a:pPr/>
              <a:t>‹#›</a:t>
            </a:fld>
            <a:endParaRPr lang="zh-CN" altLang="en-US"/>
          </a:p>
        </p:txBody>
      </p:sp>
      <p:sp>
        <p:nvSpPr>
          <p:cNvPr id="10" name="Rectangle 7"/>
          <p:cNvSpPr>
            <a:spLocks noGrp="1"/>
          </p:cNvSpPr>
          <p:nvPr>
            <p:ph type="pic" sz="quarter" idx="26"/>
          </p:nvPr>
        </p:nvSpPr>
        <p:spPr>
          <a:xfrm>
            <a:off x="529108" y="2343151"/>
            <a:ext cx="2518895" cy="2375275"/>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4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11" name="Rectangle 7"/>
          <p:cNvSpPr>
            <a:spLocks noGrp="1"/>
          </p:cNvSpPr>
          <p:nvPr>
            <p:ph type="pic" sz="quarter" idx="29"/>
          </p:nvPr>
        </p:nvSpPr>
        <p:spPr>
          <a:xfrm>
            <a:off x="511374" y="171452"/>
            <a:ext cx="3829900" cy="1988602"/>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342900" marR="0" indent="-342900" algn="ctr" defTabSz="914400" rtl="0" eaLnBrk="1" latinLnBrk="0" hangingPunct="1">
              <a:spcBef>
                <a:spcPct val="20000"/>
              </a:spcBef>
              <a:buFont typeface="Arial" pitchFamily="34" charset="0"/>
              <a:buNone/>
              <a:defRPr kumimoji="0" lang="zh-CN" sz="24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12" name="Rectangle 7"/>
          <p:cNvSpPr>
            <a:spLocks noGrp="1"/>
          </p:cNvSpPr>
          <p:nvPr>
            <p:ph type="pic" sz="quarter" idx="30"/>
          </p:nvPr>
        </p:nvSpPr>
        <p:spPr>
          <a:xfrm>
            <a:off x="4780700" y="171452"/>
            <a:ext cx="3829900" cy="1988602"/>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4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13" name="Rectangle 7"/>
          <p:cNvSpPr>
            <a:spLocks noGrp="1"/>
          </p:cNvSpPr>
          <p:nvPr>
            <p:ph type="pic" sz="quarter" idx="27"/>
          </p:nvPr>
        </p:nvSpPr>
        <p:spPr>
          <a:xfrm>
            <a:off x="3310408" y="2343151"/>
            <a:ext cx="2518895" cy="2375275"/>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4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14" name="Rectangle 7"/>
          <p:cNvSpPr>
            <a:spLocks noGrp="1"/>
          </p:cNvSpPr>
          <p:nvPr>
            <p:ph type="pic" sz="quarter" idx="28"/>
          </p:nvPr>
        </p:nvSpPr>
        <p:spPr>
          <a:xfrm>
            <a:off x="6091708" y="2343151"/>
            <a:ext cx="2518895" cy="2375275"/>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4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照片网格(带彩色标题)">
    <p:spTree>
      <p:nvGrpSpPr>
        <p:cNvPr id="1" name=""/>
        <p:cNvGrpSpPr/>
        <p:nvPr/>
      </p:nvGrpSpPr>
      <p:grpSpPr>
        <a:xfrm>
          <a:off x="0" y="0"/>
          <a:ext cx="0" cy="0"/>
          <a:chOff x="0" y="0"/>
          <a:chExt cx="0" cy="0"/>
        </a:xfrm>
      </p:grpSpPr>
      <p:sp>
        <p:nvSpPr>
          <p:cNvPr id="51" name="Rectangle 50"/>
          <p:cNvSpPr/>
          <p:nvPr/>
        </p:nvSpPr>
        <p:spPr>
          <a:xfrm>
            <a:off x="4648200" y="3418658"/>
            <a:ext cx="2057400" cy="1496243"/>
          </a:xfrm>
          <a:prstGeom prst="rect">
            <a:avLst/>
          </a:prstGeom>
          <a:solidFill>
            <a:srgbClr val="FC7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52" name="Text Placeholder 25"/>
          <p:cNvSpPr>
            <a:spLocks noGrp="1"/>
          </p:cNvSpPr>
          <p:nvPr>
            <p:ph type="body" sz="quarter" idx="31" hasCustomPrompt="1"/>
          </p:nvPr>
        </p:nvSpPr>
        <p:spPr>
          <a:xfrm>
            <a:off x="4724400" y="3532959"/>
            <a:ext cx="1905000" cy="275167"/>
          </a:xfrm>
        </p:spPr>
        <p:txBody>
          <a:bodyPr>
            <a:normAutofit/>
          </a:bodyPr>
          <a:lstStyle>
            <a:lvl1pPr algn="l" eaLnBrk="1" latinLnBrk="0" hangingPunct="1">
              <a:buNone/>
              <a:defRPr kumimoji="0" lang="zh-CN" sz="1600" b="1" baseline="0">
                <a:solidFill>
                  <a:schemeClr val="bg1"/>
                </a:solidFill>
              </a:defRPr>
            </a:lvl1pPr>
          </a:lstStyle>
          <a:p>
            <a:pPr lvl="0"/>
            <a:r>
              <a:rPr kumimoji="0" lang="zh-CN"/>
              <a:t>单击此处添加标题</a:t>
            </a:r>
          </a:p>
        </p:txBody>
      </p:sp>
      <p:sp>
        <p:nvSpPr>
          <p:cNvPr id="53" name="Text Placeholder 28"/>
          <p:cNvSpPr>
            <a:spLocks noGrp="1"/>
          </p:cNvSpPr>
          <p:nvPr>
            <p:ph type="body" sz="quarter" idx="32" hasCustomPrompt="1"/>
          </p:nvPr>
        </p:nvSpPr>
        <p:spPr>
          <a:xfrm>
            <a:off x="4724400" y="3875858"/>
            <a:ext cx="1905000" cy="935567"/>
          </a:xfrm>
        </p:spPr>
        <p:txBody>
          <a:bodyPr>
            <a:normAutofit/>
          </a:bodyPr>
          <a:lstStyle>
            <a:lvl1pPr marL="0" indent="0" algn="l" eaLnBrk="1" latinLnBrk="0" hangingPunct="1">
              <a:buNone/>
              <a:defRPr kumimoji="0" lang="zh-CN" sz="1800" baseline="0">
                <a:solidFill>
                  <a:schemeClr val="bg1"/>
                </a:solidFill>
              </a:defRPr>
            </a:lvl1pPr>
          </a:lstStyle>
          <a:p>
            <a:pPr lvl="0"/>
            <a:r>
              <a:rPr kumimoji="0" lang="zh-CN"/>
              <a:t>单击此处以将图片的文本添加到右侧</a:t>
            </a:r>
          </a:p>
        </p:txBody>
      </p:sp>
      <p:sp>
        <p:nvSpPr>
          <p:cNvPr id="35" name="Rectangle 34"/>
          <p:cNvSpPr/>
          <p:nvPr/>
        </p:nvSpPr>
        <p:spPr>
          <a:xfrm>
            <a:off x="4648200" y="218258"/>
            <a:ext cx="2057400" cy="1496243"/>
          </a:xfrm>
          <a:prstGeom prst="rect">
            <a:avLst/>
          </a:prstGeom>
          <a:solidFill>
            <a:srgbClr val="D9E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36" name="Text Placeholder 25"/>
          <p:cNvSpPr>
            <a:spLocks noGrp="1"/>
          </p:cNvSpPr>
          <p:nvPr>
            <p:ph type="body" sz="quarter" idx="19" hasCustomPrompt="1"/>
          </p:nvPr>
        </p:nvSpPr>
        <p:spPr>
          <a:xfrm>
            <a:off x="4724400" y="332559"/>
            <a:ext cx="1905000" cy="275167"/>
          </a:xfrm>
        </p:spPr>
        <p:txBody>
          <a:bodyPr>
            <a:normAutofit/>
          </a:bodyPr>
          <a:lstStyle>
            <a:lvl1pPr algn="l" eaLnBrk="1" latinLnBrk="0" hangingPunct="1">
              <a:buNone/>
              <a:defRPr kumimoji="0" lang="zh-CN" sz="1600" b="1" baseline="0">
                <a:solidFill>
                  <a:schemeClr val="accent1">
                    <a:lumMod val="75000"/>
                  </a:schemeClr>
                </a:solidFill>
              </a:defRPr>
            </a:lvl1pPr>
          </a:lstStyle>
          <a:p>
            <a:pPr lvl="0"/>
            <a:r>
              <a:rPr kumimoji="0" lang="zh-CN"/>
              <a:t>单击此处添加标题</a:t>
            </a:r>
          </a:p>
        </p:txBody>
      </p:sp>
      <p:sp>
        <p:nvSpPr>
          <p:cNvPr id="37" name="Text Placeholder 28"/>
          <p:cNvSpPr>
            <a:spLocks noGrp="1"/>
          </p:cNvSpPr>
          <p:nvPr>
            <p:ph type="body" sz="quarter" idx="20" hasCustomPrompt="1"/>
          </p:nvPr>
        </p:nvSpPr>
        <p:spPr>
          <a:xfrm>
            <a:off x="4724400" y="675458"/>
            <a:ext cx="1905000" cy="935567"/>
          </a:xfrm>
        </p:spPr>
        <p:txBody>
          <a:bodyPr>
            <a:normAutofit/>
          </a:bodyPr>
          <a:lstStyle>
            <a:lvl1pPr marL="0" indent="0" algn="l" eaLnBrk="1" latinLnBrk="0" hangingPunct="1">
              <a:buNone/>
              <a:defRPr kumimoji="0" lang="zh-CN" sz="1800" baseline="0">
                <a:solidFill>
                  <a:schemeClr val="tx1">
                    <a:lumMod val="65000"/>
                    <a:lumOff val="35000"/>
                  </a:schemeClr>
                </a:solidFill>
              </a:defRPr>
            </a:lvl1pPr>
          </a:lstStyle>
          <a:p>
            <a:pPr lvl="0"/>
            <a:r>
              <a:rPr kumimoji="0" lang="zh-CN"/>
              <a:t>单击此处以将图片的文本添加到右侧</a:t>
            </a:r>
          </a:p>
        </p:txBody>
      </p:sp>
      <p:sp>
        <p:nvSpPr>
          <p:cNvPr id="30" name="Rectangle 29"/>
          <p:cNvSpPr/>
          <p:nvPr/>
        </p:nvSpPr>
        <p:spPr>
          <a:xfrm>
            <a:off x="228600" y="218258"/>
            <a:ext cx="2057400" cy="1496243"/>
          </a:xfrm>
          <a:prstGeom prst="rect">
            <a:avLst/>
          </a:prstGeom>
          <a:solidFill>
            <a:srgbClr val="FC7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solidFill>
                <a:srgbClr val="FC7500"/>
              </a:solidFill>
            </a:endParaRPr>
          </a:p>
        </p:txBody>
      </p:sp>
      <p:sp>
        <p:nvSpPr>
          <p:cNvPr id="31" name="Picture Placeholder 11"/>
          <p:cNvSpPr>
            <a:spLocks noGrp="1"/>
          </p:cNvSpPr>
          <p:nvPr>
            <p:ph type="pic" sz="quarter" idx="13"/>
          </p:nvPr>
        </p:nvSpPr>
        <p:spPr>
          <a:xfrm>
            <a:off x="2435942" y="221456"/>
            <a:ext cx="2059858" cy="1485900"/>
          </a:xfrm>
          <a:solidFill>
            <a:srgbClr val="F0F0F0"/>
          </a:solidFill>
        </p:spPr>
        <p:txBody>
          <a:bodyPr>
            <a:normAutofit/>
          </a:bodyPr>
          <a:lstStyle>
            <a:lvl1pPr algn="ctr" eaLnBrk="1" latinLnBrk="0" hangingPunct="1">
              <a:buNone/>
              <a:defRPr kumimoji="0" lang="zh-CN" sz="1800">
                <a:solidFill>
                  <a:schemeClr val="tx1">
                    <a:lumMod val="75000"/>
                    <a:lumOff val="25000"/>
                  </a:schemeClr>
                </a:solidFill>
              </a:defRPr>
            </a:lvl1pPr>
          </a:lstStyle>
          <a:p>
            <a:pPr eaLnBrk="1" latinLnBrk="0" hangingPunct="1"/>
            <a:r>
              <a:rPr lang="zh-CN" altLang="en-US"/>
              <a:t>单击图标添加图片</a:t>
            </a:r>
            <a:endParaRPr/>
          </a:p>
        </p:txBody>
      </p:sp>
      <p:sp>
        <p:nvSpPr>
          <p:cNvPr id="32" name="Picture Placeholder 11"/>
          <p:cNvSpPr>
            <a:spLocks noGrp="1"/>
          </p:cNvSpPr>
          <p:nvPr>
            <p:ph type="pic" sz="quarter" idx="16"/>
          </p:nvPr>
        </p:nvSpPr>
        <p:spPr>
          <a:xfrm>
            <a:off x="6855542" y="218258"/>
            <a:ext cx="2059858" cy="1485900"/>
          </a:xfrm>
          <a:solidFill>
            <a:srgbClr val="F0F0F0"/>
          </a:solidFill>
        </p:spPr>
        <p:txBody>
          <a:bodyPr>
            <a:normAutofit/>
          </a:bodyPr>
          <a:lstStyle>
            <a:lvl1pPr algn="ctr" eaLnBrk="1" latinLnBrk="0" hangingPunct="1">
              <a:buNone/>
              <a:defRPr kumimoji="0" lang="zh-CN" sz="1800">
                <a:solidFill>
                  <a:schemeClr val="tx1">
                    <a:lumMod val="75000"/>
                    <a:lumOff val="25000"/>
                  </a:schemeClr>
                </a:solidFill>
              </a:defRPr>
            </a:lvl1pPr>
          </a:lstStyle>
          <a:p>
            <a:pPr eaLnBrk="1" latinLnBrk="0" hangingPunct="1"/>
            <a:r>
              <a:rPr lang="zh-CN" altLang="en-US"/>
              <a:t>单击图标添加图片</a:t>
            </a:r>
            <a:endParaRPr/>
          </a:p>
        </p:txBody>
      </p:sp>
      <p:sp>
        <p:nvSpPr>
          <p:cNvPr id="33" name="Text Placeholder 25"/>
          <p:cNvSpPr>
            <a:spLocks noGrp="1"/>
          </p:cNvSpPr>
          <p:nvPr>
            <p:ph type="body" sz="quarter" idx="17" hasCustomPrompt="1"/>
          </p:nvPr>
        </p:nvSpPr>
        <p:spPr>
          <a:xfrm>
            <a:off x="304800" y="332559"/>
            <a:ext cx="1905000" cy="275167"/>
          </a:xfrm>
        </p:spPr>
        <p:txBody>
          <a:bodyPr>
            <a:normAutofit/>
          </a:bodyPr>
          <a:lstStyle>
            <a:lvl1pPr algn="l" eaLnBrk="1" latinLnBrk="0" hangingPunct="1">
              <a:buNone/>
              <a:defRPr kumimoji="0" lang="zh-CN" sz="1600" b="1" baseline="0">
                <a:solidFill>
                  <a:schemeClr val="bg1"/>
                </a:solidFill>
              </a:defRPr>
            </a:lvl1pPr>
          </a:lstStyle>
          <a:p>
            <a:pPr lvl="0"/>
            <a:r>
              <a:rPr kumimoji="0" lang="zh-CN"/>
              <a:t>单击此处添加标题</a:t>
            </a:r>
          </a:p>
        </p:txBody>
      </p:sp>
      <p:sp>
        <p:nvSpPr>
          <p:cNvPr id="34" name="Text Placeholder 28"/>
          <p:cNvSpPr>
            <a:spLocks noGrp="1"/>
          </p:cNvSpPr>
          <p:nvPr>
            <p:ph type="body" sz="quarter" idx="18" hasCustomPrompt="1"/>
          </p:nvPr>
        </p:nvSpPr>
        <p:spPr>
          <a:xfrm>
            <a:off x="304800" y="675458"/>
            <a:ext cx="1905000" cy="935567"/>
          </a:xfrm>
        </p:spPr>
        <p:txBody>
          <a:bodyPr>
            <a:normAutofit/>
          </a:bodyPr>
          <a:lstStyle>
            <a:lvl1pPr marL="0" indent="0" algn="l" eaLnBrk="1" latinLnBrk="0" hangingPunct="1">
              <a:buNone/>
              <a:defRPr kumimoji="0" lang="zh-CN" sz="1800" baseline="0">
                <a:solidFill>
                  <a:schemeClr val="bg1"/>
                </a:solidFill>
              </a:defRPr>
            </a:lvl1pPr>
          </a:lstStyle>
          <a:p>
            <a:pPr lvl="0"/>
            <a:r>
              <a:rPr kumimoji="0" lang="zh-CN"/>
              <a:t>单击此处以将图片的文本添加到右侧</a:t>
            </a:r>
          </a:p>
        </p:txBody>
      </p:sp>
      <p:sp>
        <p:nvSpPr>
          <p:cNvPr id="38" name="Rectangle 37"/>
          <p:cNvSpPr/>
          <p:nvPr/>
        </p:nvSpPr>
        <p:spPr>
          <a:xfrm>
            <a:off x="2440857" y="1818458"/>
            <a:ext cx="2057400" cy="1496243"/>
          </a:xfrm>
          <a:prstGeom prst="rect">
            <a:avLst/>
          </a:prstGeom>
          <a:solidFill>
            <a:srgbClr val="91B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39" name="Picture Placeholder 11"/>
          <p:cNvSpPr>
            <a:spLocks noGrp="1"/>
          </p:cNvSpPr>
          <p:nvPr>
            <p:ph type="pic" sz="quarter" idx="21"/>
          </p:nvPr>
        </p:nvSpPr>
        <p:spPr>
          <a:xfrm>
            <a:off x="228600" y="1818458"/>
            <a:ext cx="2059858" cy="1485900"/>
          </a:xfrm>
          <a:solidFill>
            <a:srgbClr val="F0F0F0"/>
          </a:solidFill>
        </p:spPr>
        <p:txBody>
          <a:bodyPr>
            <a:normAutofit/>
          </a:bodyPr>
          <a:lstStyle>
            <a:lvl1pPr algn="ctr" eaLnBrk="1" latinLnBrk="0" hangingPunct="1">
              <a:buNone/>
              <a:defRPr kumimoji="0" lang="zh-CN" sz="1800">
                <a:solidFill>
                  <a:schemeClr val="tx1">
                    <a:lumMod val="75000"/>
                    <a:lumOff val="25000"/>
                  </a:schemeClr>
                </a:solidFill>
              </a:defRPr>
            </a:lvl1pPr>
          </a:lstStyle>
          <a:p>
            <a:pPr eaLnBrk="1" latinLnBrk="0" hangingPunct="1"/>
            <a:r>
              <a:rPr lang="zh-CN" altLang="en-US"/>
              <a:t>单击图标添加图片</a:t>
            </a:r>
            <a:endParaRPr/>
          </a:p>
        </p:txBody>
      </p:sp>
      <p:sp>
        <p:nvSpPr>
          <p:cNvPr id="40" name="Picture Placeholder 11"/>
          <p:cNvSpPr>
            <a:spLocks noGrp="1"/>
          </p:cNvSpPr>
          <p:nvPr>
            <p:ph type="pic" sz="quarter" idx="22"/>
          </p:nvPr>
        </p:nvSpPr>
        <p:spPr>
          <a:xfrm>
            <a:off x="4650657" y="1818458"/>
            <a:ext cx="2059858" cy="1485900"/>
          </a:xfrm>
          <a:solidFill>
            <a:srgbClr val="F0F0F0"/>
          </a:solidFill>
        </p:spPr>
        <p:txBody>
          <a:bodyPr>
            <a:normAutofit/>
          </a:bodyPr>
          <a:lstStyle>
            <a:lvl1pPr algn="ctr" eaLnBrk="1" latinLnBrk="0" hangingPunct="1">
              <a:buNone/>
              <a:defRPr kumimoji="0" lang="zh-CN" sz="1800">
                <a:solidFill>
                  <a:schemeClr val="tx1">
                    <a:lumMod val="75000"/>
                    <a:lumOff val="25000"/>
                  </a:schemeClr>
                </a:solidFill>
              </a:defRPr>
            </a:lvl1pPr>
          </a:lstStyle>
          <a:p>
            <a:pPr eaLnBrk="1" latinLnBrk="0" hangingPunct="1"/>
            <a:r>
              <a:rPr lang="zh-CN" altLang="en-US"/>
              <a:t>单击图标添加图片</a:t>
            </a:r>
            <a:endParaRPr/>
          </a:p>
        </p:txBody>
      </p:sp>
      <p:sp>
        <p:nvSpPr>
          <p:cNvPr id="41" name="Text Placeholder 25"/>
          <p:cNvSpPr>
            <a:spLocks noGrp="1"/>
          </p:cNvSpPr>
          <p:nvPr>
            <p:ph type="body" sz="quarter" idx="23" hasCustomPrompt="1"/>
          </p:nvPr>
        </p:nvSpPr>
        <p:spPr>
          <a:xfrm>
            <a:off x="2517057" y="1932759"/>
            <a:ext cx="1905000" cy="275167"/>
          </a:xfrm>
        </p:spPr>
        <p:txBody>
          <a:bodyPr>
            <a:normAutofit/>
          </a:bodyPr>
          <a:lstStyle>
            <a:lvl1pPr algn="l" eaLnBrk="1" latinLnBrk="0" hangingPunct="1">
              <a:buNone/>
              <a:defRPr kumimoji="0" lang="zh-CN" sz="1600" b="1" baseline="0">
                <a:solidFill>
                  <a:schemeClr val="bg1"/>
                </a:solidFill>
              </a:defRPr>
            </a:lvl1pPr>
          </a:lstStyle>
          <a:p>
            <a:pPr lvl="0"/>
            <a:r>
              <a:rPr kumimoji="0" lang="zh-CN"/>
              <a:t>单击此处添加标题</a:t>
            </a:r>
          </a:p>
        </p:txBody>
      </p:sp>
      <p:sp>
        <p:nvSpPr>
          <p:cNvPr id="42" name="Text Placeholder 28"/>
          <p:cNvSpPr>
            <a:spLocks noGrp="1"/>
          </p:cNvSpPr>
          <p:nvPr>
            <p:ph type="body" sz="quarter" idx="24" hasCustomPrompt="1"/>
          </p:nvPr>
        </p:nvSpPr>
        <p:spPr>
          <a:xfrm>
            <a:off x="2517057" y="2275658"/>
            <a:ext cx="1905000" cy="935567"/>
          </a:xfrm>
        </p:spPr>
        <p:txBody>
          <a:bodyPr>
            <a:normAutofit/>
          </a:bodyPr>
          <a:lstStyle>
            <a:lvl1pPr marL="0" indent="0" algn="l" eaLnBrk="1" latinLnBrk="0" hangingPunct="1">
              <a:buNone/>
              <a:defRPr kumimoji="0" lang="zh-CN" sz="1800" baseline="0">
                <a:solidFill>
                  <a:schemeClr val="bg1"/>
                </a:solidFill>
              </a:defRPr>
            </a:lvl1pPr>
          </a:lstStyle>
          <a:p>
            <a:pPr lvl="0"/>
            <a:r>
              <a:rPr kumimoji="0" lang="zh-CN"/>
              <a:t>单击此处以将图片的文本添加到左侧</a:t>
            </a:r>
          </a:p>
        </p:txBody>
      </p:sp>
      <p:sp>
        <p:nvSpPr>
          <p:cNvPr id="43" name="Rectangle 42"/>
          <p:cNvSpPr/>
          <p:nvPr/>
        </p:nvSpPr>
        <p:spPr>
          <a:xfrm>
            <a:off x="6860457" y="1818458"/>
            <a:ext cx="2057400" cy="14962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44" name="Text Placeholder 25"/>
          <p:cNvSpPr>
            <a:spLocks noGrp="1"/>
          </p:cNvSpPr>
          <p:nvPr>
            <p:ph type="body" sz="quarter" idx="25" hasCustomPrompt="1"/>
          </p:nvPr>
        </p:nvSpPr>
        <p:spPr>
          <a:xfrm>
            <a:off x="6936657" y="1932759"/>
            <a:ext cx="1905000" cy="275167"/>
          </a:xfrm>
        </p:spPr>
        <p:txBody>
          <a:bodyPr>
            <a:normAutofit/>
          </a:bodyPr>
          <a:lstStyle>
            <a:lvl1pPr algn="l" eaLnBrk="1" latinLnBrk="0" hangingPunct="1">
              <a:buNone/>
              <a:defRPr kumimoji="0" lang="zh-CN" sz="1600" b="1" baseline="0">
                <a:solidFill>
                  <a:schemeClr val="bg1"/>
                </a:solidFill>
              </a:defRPr>
            </a:lvl1pPr>
          </a:lstStyle>
          <a:p>
            <a:pPr lvl="0"/>
            <a:r>
              <a:rPr kumimoji="0" lang="zh-CN"/>
              <a:t>单击此处添加标题</a:t>
            </a:r>
          </a:p>
        </p:txBody>
      </p:sp>
      <p:sp>
        <p:nvSpPr>
          <p:cNvPr id="45" name="Text Placeholder 28"/>
          <p:cNvSpPr>
            <a:spLocks noGrp="1"/>
          </p:cNvSpPr>
          <p:nvPr>
            <p:ph type="body" sz="quarter" idx="26" hasCustomPrompt="1"/>
          </p:nvPr>
        </p:nvSpPr>
        <p:spPr>
          <a:xfrm>
            <a:off x="6936657" y="2275658"/>
            <a:ext cx="1905000" cy="935567"/>
          </a:xfrm>
        </p:spPr>
        <p:txBody>
          <a:bodyPr>
            <a:normAutofit/>
          </a:bodyPr>
          <a:lstStyle>
            <a:lvl1pPr marL="0" indent="0" algn="l" eaLnBrk="1" latinLnBrk="0" hangingPunct="1">
              <a:buNone/>
              <a:defRPr kumimoji="0" lang="zh-CN" sz="1800" baseline="0">
                <a:solidFill>
                  <a:schemeClr val="bg1"/>
                </a:solidFill>
              </a:defRPr>
            </a:lvl1pPr>
          </a:lstStyle>
          <a:p>
            <a:pPr lvl="0"/>
            <a:r>
              <a:rPr kumimoji="0" lang="zh-CN"/>
              <a:t>单击此处以将图片的文本添加到左侧</a:t>
            </a:r>
          </a:p>
        </p:txBody>
      </p:sp>
      <p:sp>
        <p:nvSpPr>
          <p:cNvPr id="46" name="Rectangle 45"/>
          <p:cNvSpPr/>
          <p:nvPr/>
        </p:nvSpPr>
        <p:spPr>
          <a:xfrm>
            <a:off x="228600" y="3418658"/>
            <a:ext cx="2057400" cy="1496243"/>
          </a:xfrm>
          <a:prstGeom prst="rect">
            <a:avLst/>
          </a:prstGeom>
          <a:solidFill>
            <a:srgbClr val="D9E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47" name="Picture Placeholder 11"/>
          <p:cNvSpPr>
            <a:spLocks noGrp="1"/>
          </p:cNvSpPr>
          <p:nvPr>
            <p:ph type="pic" sz="quarter" idx="27"/>
          </p:nvPr>
        </p:nvSpPr>
        <p:spPr>
          <a:xfrm>
            <a:off x="2438400" y="3418657"/>
            <a:ext cx="2059858" cy="1485900"/>
          </a:xfrm>
          <a:solidFill>
            <a:srgbClr val="F0F0F0"/>
          </a:solidFill>
        </p:spPr>
        <p:txBody>
          <a:bodyPr>
            <a:normAutofit/>
          </a:bodyPr>
          <a:lstStyle>
            <a:lvl1pPr algn="ctr" eaLnBrk="1" latinLnBrk="0" hangingPunct="1">
              <a:buNone/>
              <a:defRPr kumimoji="0" lang="zh-CN" sz="1800">
                <a:solidFill>
                  <a:schemeClr val="tx1">
                    <a:lumMod val="75000"/>
                    <a:lumOff val="25000"/>
                  </a:schemeClr>
                </a:solidFill>
              </a:defRPr>
            </a:lvl1pPr>
          </a:lstStyle>
          <a:p>
            <a:pPr eaLnBrk="1" latinLnBrk="0" hangingPunct="1"/>
            <a:r>
              <a:rPr lang="zh-CN" altLang="en-US"/>
              <a:t>单击图标添加图片</a:t>
            </a:r>
            <a:endParaRPr/>
          </a:p>
        </p:txBody>
      </p:sp>
      <p:sp>
        <p:nvSpPr>
          <p:cNvPr id="48" name="Picture Placeholder 11"/>
          <p:cNvSpPr>
            <a:spLocks noGrp="1"/>
          </p:cNvSpPr>
          <p:nvPr>
            <p:ph type="pic" sz="quarter" idx="28"/>
          </p:nvPr>
        </p:nvSpPr>
        <p:spPr>
          <a:xfrm>
            <a:off x="6858000" y="3418657"/>
            <a:ext cx="2059858" cy="1485900"/>
          </a:xfrm>
          <a:solidFill>
            <a:srgbClr val="F0F0F0"/>
          </a:solidFill>
        </p:spPr>
        <p:txBody>
          <a:bodyPr>
            <a:normAutofit/>
          </a:bodyPr>
          <a:lstStyle>
            <a:lvl1pPr algn="ctr" eaLnBrk="1" latinLnBrk="0" hangingPunct="1">
              <a:buNone/>
              <a:defRPr kumimoji="0" lang="zh-CN" sz="1800">
                <a:solidFill>
                  <a:schemeClr val="tx1">
                    <a:lumMod val="75000"/>
                    <a:lumOff val="25000"/>
                  </a:schemeClr>
                </a:solidFill>
              </a:defRPr>
            </a:lvl1pPr>
          </a:lstStyle>
          <a:p>
            <a:pPr eaLnBrk="1" latinLnBrk="0" hangingPunct="1"/>
            <a:r>
              <a:rPr lang="zh-CN" altLang="en-US"/>
              <a:t>单击图标添加图片</a:t>
            </a:r>
            <a:endParaRPr/>
          </a:p>
        </p:txBody>
      </p:sp>
      <p:sp>
        <p:nvSpPr>
          <p:cNvPr id="49" name="Text Placeholder 25"/>
          <p:cNvSpPr>
            <a:spLocks noGrp="1"/>
          </p:cNvSpPr>
          <p:nvPr>
            <p:ph type="body" sz="quarter" idx="29" hasCustomPrompt="1"/>
          </p:nvPr>
        </p:nvSpPr>
        <p:spPr>
          <a:xfrm>
            <a:off x="304800" y="3532959"/>
            <a:ext cx="1905000" cy="275167"/>
          </a:xfrm>
        </p:spPr>
        <p:txBody>
          <a:bodyPr>
            <a:normAutofit/>
          </a:bodyPr>
          <a:lstStyle>
            <a:lvl1pPr algn="l" eaLnBrk="1" latinLnBrk="0" hangingPunct="1">
              <a:buNone/>
              <a:defRPr kumimoji="0" lang="zh-CN" sz="1600" b="1" baseline="0">
                <a:solidFill>
                  <a:schemeClr val="accent1">
                    <a:lumMod val="75000"/>
                  </a:schemeClr>
                </a:solidFill>
              </a:defRPr>
            </a:lvl1pPr>
          </a:lstStyle>
          <a:p>
            <a:pPr lvl="0"/>
            <a:r>
              <a:rPr kumimoji="0" lang="zh-CN"/>
              <a:t>单击此处添加标题</a:t>
            </a:r>
          </a:p>
        </p:txBody>
      </p:sp>
      <p:sp>
        <p:nvSpPr>
          <p:cNvPr id="50" name="Text Placeholder 28"/>
          <p:cNvSpPr>
            <a:spLocks noGrp="1"/>
          </p:cNvSpPr>
          <p:nvPr>
            <p:ph type="body" sz="quarter" idx="30" hasCustomPrompt="1"/>
          </p:nvPr>
        </p:nvSpPr>
        <p:spPr>
          <a:xfrm>
            <a:off x="304800" y="3875858"/>
            <a:ext cx="1905000" cy="935567"/>
          </a:xfrm>
        </p:spPr>
        <p:txBody>
          <a:bodyPr>
            <a:normAutofit/>
          </a:bodyPr>
          <a:lstStyle>
            <a:lvl1pPr marL="0" indent="0" algn="l" eaLnBrk="1" latinLnBrk="0" hangingPunct="1">
              <a:buNone/>
              <a:defRPr kumimoji="0" lang="zh-CN" sz="1800" baseline="0">
                <a:solidFill>
                  <a:schemeClr val="tx1">
                    <a:lumMod val="65000"/>
                    <a:lumOff val="35000"/>
                  </a:schemeClr>
                </a:solidFill>
              </a:defRPr>
            </a:lvl1pPr>
          </a:lstStyle>
          <a:p>
            <a:pPr lvl="0"/>
            <a:r>
              <a:rPr kumimoji="0" lang="zh-CN"/>
              <a:t>单击此处以将图片的文本添加到右侧</a:t>
            </a:r>
          </a:p>
        </p:txBody>
      </p:sp>
      <p:sp>
        <p:nvSpPr>
          <p:cNvPr id="29" name="Date Placeholder 6"/>
          <p:cNvSpPr>
            <a:spLocks noGrp="1"/>
          </p:cNvSpPr>
          <p:nvPr>
            <p:ph type="dt" sz="half" idx="10"/>
          </p:nvPr>
        </p:nvSpPr>
        <p:spPr>
          <a:xfrm>
            <a:off x="457200" y="4914900"/>
            <a:ext cx="2133600" cy="228600"/>
          </a:xfrm>
          <a:prstGeom prst="rect">
            <a:avLst/>
          </a:prstGeom>
        </p:spPr>
        <p:txBody>
          <a:bodyPr/>
          <a:lstStyle/>
          <a:p>
            <a:fld id="{A5F3790F-1BDC-45B7-A06B-907667BADF90}" type="datetimeFigureOut">
              <a:rPr lang="zh-CN" altLang="en-US" smtClean="0"/>
              <a:pPr/>
              <a:t>2020/11/10</a:t>
            </a:fld>
            <a:endParaRPr lang="zh-CN" altLang="en-US"/>
          </a:p>
        </p:txBody>
      </p:sp>
      <p:sp>
        <p:nvSpPr>
          <p:cNvPr id="54" name="Footer Placeholder 7"/>
          <p:cNvSpPr>
            <a:spLocks noGrp="1"/>
          </p:cNvSpPr>
          <p:nvPr>
            <p:ph type="ftr" sz="quarter" idx="11"/>
          </p:nvPr>
        </p:nvSpPr>
        <p:spPr>
          <a:xfrm>
            <a:off x="3124200" y="4914900"/>
            <a:ext cx="2895600" cy="228600"/>
          </a:xfrm>
          <a:prstGeom prst="rect">
            <a:avLst/>
          </a:prstGeom>
        </p:spPr>
        <p:txBody>
          <a:bodyPr/>
          <a:lstStyle/>
          <a:p>
            <a:endParaRPr lang="zh-CN" altLang="en-US"/>
          </a:p>
        </p:txBody>
      </p:sp>
      <p:sp>
        <p:nvSpPr>
          <p:cNvPr id="55" name="Slide Number Placeholder 8"/>
          <p:cNvSpPr>
            <a:spLocks noGrp="1"/>
          </p:cNvSpPr>
          <p:nvPr>
            <p:ph type="sldNum" sz="quarter" idx="12"/>
          </p:nvPr>
        </p:nvSpPr>
        <p:spPr>
          <a:xfrm>
            <a:off x="6553200" y="4914900"/>
            <a:ext cx="2133600" cy="228600"/>
          </a:xfrm>
        </p:spPr>
        <p:txBody>
          <a:bodyPr/>
          <a:lstStyle/>
          <a:p>
            <a:fld id="{DB6769B4-5047-4DE8-962E-21FF2E18E5B7}" type="slidenum">
              <a:rPr lang="zh-CN" altLang="en-US" smtClean="0"/>
              <a:pPr/>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全景(带标题)">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 y="0"/>
            <a:ext cx="3804047" cy="5143500"/>
          </a:xfrm>
          <a:prstGeom prst="rect">
            <a:avLst/>
          </a:prstGeom>
        </p:spPr>
      </p:pic>
      <p:sp>
        <p:nvSpPr>
          <p:cNvPr id="7" name="W¥ل云玗İαЂôÁûÂÚ丫:Pïçtúrê Plå¢éhõlðér 表¥鷗字㌍ 表_W 2"/>
          <p:cNvSpPr>
            <a:spLocks noGrp="1"/>
          </p:cNvSpPr>
          <p:nvPr>
            <p:ph type="pic" sz="quarter" idx="30"/>
          </p:nvPr>
        </p:nvSpPr>
        <p:spPr>
          <a:xfrm>
            <a:off x="466727" y="1028699"/>
            <a:ext cx="8191501" cy="2078832"/>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1588"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8" name="W¥ل云玗İαЂÕØÚáÛ丫:Téxt Plàçèhòlðêr 表¥鷗字㌍_W 3"/>
          <p:cNvSpPr>
            <a:spLocks noGrp="1"/>
          </p:cNvSpPr>
          <p:nvPr>
            <p:ph type="body" sz="quarter" idx="31" hasCustomPrompt="1"/>
          </p:nvPr>
        </p:nvSpPr>
        <p:spPr>
          <a:xfrm>
            <a:off x="457200" y="3257550"/>
            <a:ext cx="8229600" cy="1085850"/>
          </a:xfrm>
          <a:solidFill>
            <a:schemeClr val="bg1"/>
          </a:solidFill>
        </p:spPr>
        <p:txBody>
          <a:bodyPr tIns="91440" rIns="9144" bIns="91440" anchor="t"/>
          <a:lstStyle>
            <a:lvl1pPr marL="0" marR="0" indent="0" algn="l" eaLnBrk="1" latinLnBrk="0" hangingPunct="1">
              <a:buFontTx/>
              <a:buNone/>
              <a:defRPr kumimoji="0" lang="zh-CN" sz="1800">
                <a:solidFill>
                  <a:schemeClr val="tx1">
                    <a:lumMod val="75000"/>
                    <a:lumOff val="25000"/>
                  </a:schemeClr>
                </a:solidFill>
              </a:defRPr>
            </a:lvl1pPr>
            <a:extLst/>
          </a:lstStyle>
          <a:p>
            <a:pPr lvl="0"/>
            <a:r>
              <a:rPr kumimoji="0" lang="zh-CN"/>
              <a:t>单击此处添加标题</a:t>
            </a:r>
          </a:p>
        </p:txBody>
      </p:sp>
      <p:grpSp>
        <p:nvGrpSpPr>
          <p:cNvPr id="9" name="Group 8"/>
          <p:cNvGrpSpPr/>
          <p:nvPr/>
        </p:nvGrpSpPr>
        <p:grpSpPr>
          <a:xfrm rot="5400000">
            <a:off x="4350774" y="350274"/>
            <a:ext cx="442452" cy="9144000"/>
            <a:chOff x="8524568" y="0"/>
            <a:chExt cx="589936" cy="6858000"/>
          </a:xfrm>
        </p:grpSpPr>
        <p:sp>
          <p:nvSpPr>
            <p:cNvPr id="10" name="Rectangle 9"/>
            <p:cNvSpPr/>
            <p:nvPr userDrawn="1"/>
          </p:nvSpPr>
          <p:spPr>
            <a:xfrm>
              <a:off x="8524568" y="0"/>
              <a:ext cx="540774" cy="6858000"/>
            </a:xfrm>
            <a:prstGeom prst="rect">
              <a:avLst/>
            </a:prstGeom>
            <a:solidFill>
              <a:srgbClr val="FC7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solidFill>
                  <a:srgbClr val="FC7500"/>
                </a:solidFill>
              </a:endParaRPr>
            </a:p>
          </p:txBody>
        </p:sp>
        <p:cxnSp>
          <p:nvCxnSpPr>
            <p:cNvPr id="11" name="Straight Connector 10"/>
            <p:cNvCxnSpPr/>
            <p:nvPr userDrawn="1"/>
          </p:nvCxnSpPr>
          <p:spPr>
            <a:xfrm rot="5400000">
              <a:off x="5685504" y="3429000"/>
              <a:ext cx="6858000" cy="0"/>
            </a:xfrm>
            <a:prstGeom prst="line">
              <a:avLst/>
            </a:prstGeom>
            <a:ln w="50800">
              <a:solidFill>
                <a:srgbClr val="FC7500"/>
              </a:solidFill>
            </a:ln>
          </p:spPr>
          <p:style>
            <a:lnRef idx="1">
              <a:schemeClr val="accent1"/>
            </a:lnRef>
            <a:fillRef idx="0">
              <a:schemeClr val="accent1"/>
            </a:fillRef>
            <a:effectRef idx="0">
              <a:schemeClr val="accent1"/>
            </a:effectRef>
            <a:fontRef idx="minor">
              <a:schemeClr val="tx1"/>
            </a:fontRef>
          </p:style>
        </p:cxnSp>
      </p:grpSp>
      <p:sp>
        <p:nvSpPr>
          <p:cNvPr id="12" name="Date Placeholder 2"/>
          <p:cNvSpPr>
            <a:spLocks noGrp="1"/>
          </p:cNvSpPr>
          <p:nvPr>
            <p:ph type="dt" sz="half" idx="10"/>
          </p:nvPr>
        </p:nvSpPr>
        <p:spPr>
          <a:xfrm>
            <a:off x="457200" y="4914900"/>
            <a:ext cx="2133600" cy="228600"/>
          </a:xfrm>
          <a:prstGeom prst="rect">
            <a:avLst/>
          </a:prstGeom>
        </p:spPr>
        <p:txBody>
          <a:bodyPr/>
          <a:lstStyle>
            <a:lvl1pPr eaLnBrk="1" latinLnBrk="0" hangingPunct="1">
              <a:defRPr kumimoji="0" lang="zh-CN">
                <a:solidFill>
                  <a:schemeClr val="bg1"/>
                </a:solidFill>
              </a:defRPr>
            </a:lvl1pPr>
          </a:lstStyle>
          <a:p>
            <a:fld id="{A5F3790F-1BDC-45B7-A06B-907667BADF90}" type="datetimeFigureOut">
              <a:rPr lang="zh-CN" altLang="en-US" smtClean="0"/>
              <a:pPr/>
              <a:t>2020/11/10</a:t>
            </a:fld>
            <a:endParaRPr lang="zh-CN" altLang="en-US"/>
          </a:p>
        </p:txBody>
      </p:sp>
      <p:sp>
        <p:nvSpPr>
          <p:cNvPr id="13" name="Footer Placeholder 3"/>
          <p:cNvSpPr>
            <a:spLocks noGrp="1"/>
          </p:cNvSpPr>
          <p:nvPr>
            <p:ph type="ftr" sz="quarter" idx="11"/>
          </p:nvPr>
        </p:nvSpPr>
        <p:spPr>
          <a:xfrm>
            <a:off x="3124200" y="4914900"/>
            <a:ext cx="2895600" cy="228600"/>
          </a:xfrm>
          <a:prstGeom prst="rect">
            <a:avLst/>
          </a:prstGeom>
        </p:spPr>
        <p:txBody>
          <a:bodyPr/>
          <a:lstStyle>
            <a:lvl1pPr eaLnBrk="1" latinLnBrk="0" hangingPunct="1">
              <a:defRPr kumimoji="0" lang="zh-CN">
                <a:solidFill>
                  <a:schemeClr val="bg1"/>
                </a:solidFill>
              </a:defRPr>
            </a:lvl1pPr>
          </a:lstStyle>
          <a:p>
            <a:endParaRPr lang="zh-CN" altLang="en-US"/>
          </a:p>
        </p:txBody>
      </p:sp>
      <p:sp>
        <p:nvSpPr>
          <p:cNvPr id="14" name="Slide Number Placeholder 4"/>
          <p:cNvSpPr>
            <a:spLocks noGrp="1"/>
          </p:cNvSpPr>
          <p:nvPr>
            <p:ph type="sldNum" sz="quarter" idx="12"/>
          </p:nvPr>
        </p:nvSpPr>
        <p:spPr>
          <a:xfrm>
            <a:off x="6553200" y="4914900"/>
            <a:ext cx="2133600" cy="228600"/>
          </a:xfrm>
        </p:spPr>
        <p:txBody>
          <a:bodyPr/>
          <a:lstStyle>
            <a:lvl1pPr eaLnBrk="1" latinLnBrk="0" hangingPunct="1">
              <a:defRPr kumimoji="0" lang="zh-CN">
                <a:solidFill>
                  <a:schemeClr val="bg1"/>
                </a:solidFill>
              </a:defRPr>
            </a:lvl1pPr>
          </a:lstStyle>
          <a:p>
            <a:fld id="{DB6769B4-5047-4DE8-962E-21FF2E18E5B7}" type="slidenum">
              <a:rPr lang="zh-CN" altLang="en-US" smtClean="0"/>
              <a:pPr/>
              <a:t>‹#›</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正方形(带标题)">
    <p:spTree>
      <p:nvGrpSpPr>
        <p:cNvPr id="1" name=""/>
        <p:cNvGrpSpPr/>
        <p:nvPr/>
      </p:nvGrpSpPr>
      <p:grpSpPr>
        <a:xfrm>
          <a:off x="0" y="0"/>
          <a:ext cx="0" cy="0"/>
          <a:chOff x="0" y="0"/>
          <a:chExt cx="0" cy="0"/>
        </a:xfrm>
      </p:grpSpPr>
      <p:sp>
        <p:nvSpPr>
          <p:cNvPr id="8" name="Rectangle 7"/>
          <p:cNvSpPr/>
          <p:nvPr/>
        </p:nvSpPr>
        <p:spPr>
          <a:xfrm rot="5400000">
            <a:off x="4369212" y="331838"/>
            <a:ext cx="405581" cy="9144000"/>
          </a:xfrm>
          <a:prstGeom prst="rect">
            <a:avLst/>
          </a:prstGeom>
          <a:solidFill>
            <a:srgbClr val="FC7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solidFill>
                <a:srgbClr val="FC7500"/>
              </a:solidFill>
            </a:endParaRPr>
          </a:p>
        </p:txBody>
      </p:sp>
      <p:cxnSp>
        <p:nvCxnSpPr>
          <p:cNvPr id="9" name="Straight Connector 8"/>
          <p:cNvCxnSpPr/>
          <p:nvPr/>
        </p:nvCxnSpPr>
        <p:spPr>
          <a:xfrm rot="10800000">
            <a:off x="0" y="5143500"/>
            <a:ext cx="9144000" cy="0"/>
          </a:xfrm>
          <a:prstGeom prst="line">
            <a:avLst/>
          </a:prstGeom>
          <a:ln w="50800">
            <a:solidFill>
              <a:srgbClr val="FC7500"/>
            </a:solidFill>
          </a:ln>
        </p:spPr>
        <p:style>
          <a:lnRef idx="1">
            <a:schemeClr val="accent1"/>
          </a:lnRef>
          <a:fillRef idx="0">
            <a:schemeClr val="accent1"/>
          </a:fillRef>
          <a:effectRef idx="0">
            <a:schemeClr val="accent1"/>
          </a:effectRef>
          <a:fontRef idx="minor">
            <a:schemeClr val="tx1"/>
          </a:fontRef>
        </p:style>
      </p:cxnSp>
      <p:sp>
        <p:nvSpPr>
          <p:cNvPr id="3" name="Date Placeholder 2"/>
          <p:cNvSpPr>
            <a:spLocks noGrp="1"/>
          </p:cNvSpPr>
          <p:nvPr>
            <p:ph type="dt" sz="half" idx="10"/>
          </p:nvPr>
        </p:nvSpPr>
        <p:spPr>
          <a:xfrm>
            <a:off x="457200" y="4767264"/>
            <a:ext cx="2133600" cy="273844"/>
          </a:xfrm>
          <a:prstGeom prst="rect">
            <a:avLst/>
          </a:prstGeom>
        </p:spPr>
        <p:txBody>
          <a:bodyPr/>
          <a:lstStyle>
            <a:lvl1pPr eaLnBrk="1" latinLnBrk="0" hangingPunct="1">
              <a:defRPr kumimoji="0" lang="zh-CN">
                <a:solidFill>
                  <a:schemeClr val="bg1"/>
                </a:solidFill>
              </a:defRPr>
            </a:lvl1pPr>
          </a:lstStyle>
          <a:p>
            <a:fld id="{A5F3790F-1BDC-45B7-A06B-907667BADF90}" type="datetimeFigureOut">
              <a:rPr lang="zh-CN" altLang="en-US" smtClean="0"/>
              <a:pPr/>
              <a:t>2020/11/10</a:t>
            </a:fld>
            <a:endParaRPr lang="zh-CN" altLang="en-US"/>
          </a:p>
        </p:txBody>
      </p:sp>
      <p:sp>
        <p:nvSpPr>
          <p:cNvPr id="4" name="Footer Placeholder 3"/>
          <p:cNvSpPr>
            <a:spLocks noGrp="1"/>
          </p:cNvSpPr>
          <p:nvPr>
            <p:ph type="ftr" sz="quarter" idx="11"/>
          </p:nvPr>
        </p:nvSpPr>
        <p:spPr>
          <a:xfrm>
            <a:off x="3124200" y="4767264"/>
            <a:ext cx="2895600" cy="273844"/>
          </a:xfrm>
          <a:prstGeom prst="rect">
            <a:avLst/>
          </a:prstGeom>
        </p:spPr>
        <p:txBody>
          <a:bodyPr/>
          <a:lstStyle>
            <a:lvl1pPr eaLnBrk="1" latinLnBrk="0" hangingPunct="1">
              <a:defRPr kumimoji="0" lang="zh-CN">
                <a:solidFill>
                  <a:schemeClr val="bg1"/>
                </a:solidFill>
              </a:defRPr>
            </a:lvl1pPr>
          </a:lstStyle>
          <a:p>
            <a:endParaRPr lang="zh-CN" altLang="en-US"/>
          </a:p>
        </p:txBody>
      </p:sp>
      <p:sp>
        <p:nvSpPr>
          <p:cNvPr id="5" name="Slide Number Placeholder 4"/>
          <p:cNvSpPr>
            <a:spLocks noGrp="1"/>
          </p:cNvSpPr>
          <p:nvPr>
            <p:ph type="sldNum" sz="quarter" idx="12"/>
          </p:nvPr>
        </p:nvSpPr>
        <p:spPr/>
        <p:txBody>
          <a:bodyPr/>
          <a:lstStyle>
            <a:lvl1pPr eaLnBrk="1" latinLnBrk="0" hangingPunct="1">
              <a:defRPr kumimoji="0" lang="zh-CN">
                <a:solidFill>
                  <a:schemeClr val="bg1"/>
                </a:solidFill>
              </a:defRPr>
            </a:lvl1pPr>
          </a:lstStyle>
          <a:p>
            <a:fld id="{DB6769B4-5047-4DE8-962E-21FF2E18E5B7}" type="slidenum">
              <a:rPr lang="zh-CN" altLang="en-US" smtClean="0"/>
              <a:pPr/>
              <a:t>‹#›</a:t>
            </a:fld>
            <a:endParaRPr lang="zh-CN" altLang="en-US"/>
          </a:p>
        </p:txBody>
      </p:sp>
      <p:sp>
        <p:nvSpPr>
          <p:cNvPr id="6" name="W¥ل云玗İαЂôÁûÂÚ丫:Pïçtúrê Plå¢éhõlðér 表¥鷗字㌍ 表_W 3"/>
          <p:cNvSpPr>
            <a:spLocks noGrp="1" noChangeAspect="1"/>
          </p:cNvSpPr>
          <p:nvPr>
            <p:ph type="pic" sz="quarter" idx="13"/>
          </p:nvPr>
        </p:nvSpPr>
        <p:spPr>
          <a:xfrm>
            <a:off x="2974076" y="457200"/>
            <a:ext cx="3198127" cy="2400300"/>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1588" algn="ctr" eaLnBrk="1" latinLnBrk="0" hangingPunct="1"/>
            <a:r>
              <a:rPr lang="zh-CN" altLang="en-US"/>
              <a:t>单击图标添加图片</a:t>
            </a:r>
            <a:endParaRPr/>
          </a:p>
        </p:txBody>
      </p:sp>
      <p:sp>
        <p:nvSpPr>
          <p:cNvPr id="7" name="W¥ل云玗İαЂÕØÚáÛ丫:Téxt Plàçèhòlðêr 表¥鷗字㌍_W 6"/>
          <p:cNvSpPr>
            <a:spLocks noGrp="1"/>
          </p:cNvSpPr>
          <p:nvPr>
            <p:ph type="body" sz="quarter" idx="15" hasCustomPrompt="1"/>
          </p:nvPr>
        </p:nvSpPr>
        <p:spPr>
          <a:xfrm>
            <a:off x="2971800" y="3028950"/>
            <a:ext cx="3200400" cy="1200150"/>
          </a:xfrm>
        </p:spPr>
        <p:txBody>
          <a:bodyPr tIns="91440" rIns="9144" bIns="91440" anchor="t"/>
          <a:lstStyle>
            <a:lvl1pPr marL="0" marR="0" indent="0" algn="l" eaLnBrk="1" latinLnBrk="0" hangingPunct="1">
              <a:buFontTx/>
              <a:buNone/>
              <a:defRPr kumimoji="0" lang="zh-CN" sz="1800">
                <a:solidFill>
                  <a:schemeClr val="tx1">
                    <a:lumMod val="75000"/>
                    <a:lumOff val="25000"/>
                  </a:schemeClr>
                </a:solidFill>
              </a:defRPr>
            </a:lvl1pPr>
            <a:extLst/>
          </a:lstStyle>
          <a:p>
            <a:pPr lvl="0"/>
            <a:r>
              <a:rPr kumimoji="0" lang="zh-CN"/>
              <a:t>单击此处添加标题</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纵栏(带标题)">
    <p:spTree>
      <p:nvGrpSpPr>
        <p:cNvPr id="1" name=""/>
        <p:cNvGrpSpPr/>
        <p:nvPr/>
      </p:nvGrpSpPr>
      <p:grpSpPr>
        <a:xfrm>
          <a:off x="0" y="0"/>
          <a:ext cx="0" cy="0"/>
          <a:chOff x="0" y="0"/>
          <a:chExt cx="0" cy="0"/>
        </a:xfrm>
      </p:grpSpPr>
      <p:sp>
        <p:nvSpPr>
          <p:cNvPr id="6" name="Rectangle 8"/>
          <p:cNvSpPr>
            <a:spLocks noGrp="1"/>
          </p:cNvSpPr>
          <p:nvPr>
            <p:ph type="pic" sz="quarter" idx="13"/>
          </p:nvPr>
        </p:nvSpPr>
        <p:spPr>
          <a:xfrm>
            <a:off x="645704" y="217906"/>
            <a:ext cx="4307299" cy="4296945"/>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1588"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1588" algn="ctr" eaLnBrk="1" latinLnBrk="0" hangingPunct="1"/>
            <a:r>
              <a:rPr lang="zh-CN" altLang="en-US"/>
              <a:t>单击图标添加图片</a:t>
            </a:r>
            <a:endParaRPr/>
          </a:p>
        </p:txBody>
      </p:sp>
      <p:sp>
        <p:nvSpPr>
          <p:cNvPr id="10" name="Rectangle 6"/>
          <p:cNvSpPr>
            <a:spLocks noGrp="1"/>
          </p:cNvSpPr>
          <p:nvPr>
            <p:ph type="body" sz="quarter" idx="14" hasCustomPrompt="1"/>
          </p:nvPr>
        </p:nvSpPr>
        <p:spPr>
          <a:xfrm>
            <a:off x="5343525" y="2144788"/>
            <a:ext cx="3181350" cy="2386013"/>
          </a:xfrm>
        </p:spPr>
        <p:txBody>
          <a:bodyPr tIns="91440" bIns="91440" anchor="b" anchorCtr="0">
            <a:noAutofit/>
          </a:bodyPr>
          <a:lstStyle>
            <a:lvl1pPr marL="0" marR="0" indent="0" algn="l" rtl="0" eaLnBrk="1" latinLnBrk="0" hangingPunct="1">
              <a:spcBef>
                <a:spcPct val="20000"/>
              </a:spcBef>
              <a:buFontTx/>
              <a:buNone/>
              <a:defRPr kumimoji="0" lang="zh-CN" sz="1800" baseline="0">
                <a:solidFill>
                  <a:schemeClr val="tx1">
                    <a:lumMod val="75000"/>
                    <a:lumOff val="25000"/>
                  </a:schemeClr>
                </a:solidFill>
                <a:latin typeface="+mn-lt"/>
                <a:ea typeface="+mn-ea"/>
                <a:cs typeface="+mn-cs"/>
              </a:defRPr>
            </a:lvl1pPr>
            <a:extLst/>
          </a:lstStyle>
          <a:p>
            <a:pPr lvl="0"/>
            <a:r>
              <a:rPr kumimoji="0" lang="zh-CN"/>
              <a:t>单击此处添加标题</a:t>
            </a:r>
          </a:p>
        </p:txBody>
      </p:sp>
      <p:grpSp>
        <p:nvGrpSpPr>
          <p:cNvPr id="13" name="Group 12"/>
          <p:cNvGrpSpPr/>
          <p:nvPr/>
        </p:nvGrpSpPr>
        <p:grpSpPr>
          <a:xfrm rot="5400000">
            <a:off x="4350774" y="350274"/>
            <a:ext cx="442452" cy="9144000"/>
            <a:chOff x="8524568" y="0"/>
            <a:chExt cx="589936" cy="6858000"/>
          </a:xfrm>
        </p:grpSpPr>
        <p:sp>
          <p:nvSpPr>
            <p:cNvPr id="14" name="Rectangle 13"/>
            <p:cNvSpPr/>
            <p:nvPr userDrawn="1"/>
          </p:nvSpPr>
          <p:spPr>
            <a:xfrm>
              <a:off x="8524568" y="0"/>
              <a:ext cx="540774" cy="6858000"/>
            </a:xfrm>
            <a:prstGeom prst="rect">
              <a:avLst/>
            </a:prstGeom>
            <a:solidFill>
              <a:srgbClr val="FC7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solidFill>
                  <a:srgbClr val="FC7500"/>
                </a:solidFill>
              </a:endParaRPr>
            </a:p>
          </p:txBody>
        </p:sp>
        <p:cxnSp>
          <p:nvCxnSpPr>
            <p:cNvPr id="15" name="Straight Connector 14"/>
            <p:cNvCxnSpPr/>
            <p:nvPr userDrawn="1"/>
          </p:nvCxnSpPr>
          <p:spPr>
            <a:xfrm rot="5400000">
              <a:off x="5685504" y="3429000"/>
              <a:ext cx="6858000" cy="0"/>
            </a:xfrm>
            <a:prstGeom prst="line">
              <a:avLst/>
            </a:prstGeom>
            <a:ln w="50800">
              <a:solidFill>
                <a:srgbClr val="FC7500"/>
              </a:solidFill>
            </a:ln>
          </p:spPr>
          <p:style>
            <a:lnRef idx="1">
              <a:schemeClr val="accent1"/>
            </a:lnRef>
            <a:fillRef idx="0">
              <a:schemeClr val="accent1"/>
            </a:fillRef>
            <a:effectRef idx="0">
              <a:schemeClr val="accent1"/>
            </a:effectRef>
            <a:fontRef idx="minor">
              <a:schemeClr val="tx1"/>
            </a:fontRef>
          </p:style>
        </p:cxnSp>
      </p:grpSp>
      <p:sp>
        <p:nvSpPr>
          <p:cNvPr id="16" name="Date Placeholder 2"/>
          <p:cNvSpPr>
            <a:spLocks noGrp="1"/>
          </p:cNvSpPr>
          <p:nvPr>
            <p:ph type="dt" sz="half" idx="10"/>
          </p:nvPr>
        </p:nvSpPr>
        <p:spPr>
          <a:xfrm>
            <a:off x="457200" y="4914900"/>
            <a:ext cx="2133600" cy="228600"/>
          </a:xfrm>
          <a:prstGeom prst="rect">
            <a:avLst/>
          </a:prstGeom>
        </p:spPr>
        <p:txBody>
          <a:bodyPr/>
          <a:lstStyle>
            <a:lvl1pPr eaLnBrk="1" latinLnBrk="0" hangingPunct="1">
              <a:defRPr kumimoji="0" lang="zh-CN">
                <a:solidFill>
                  <a:schemeClr val="bg1"/>
                </a:solidFill>
              </a:defRPr>
            </a:lvl1pPr>
          </a:lstStyle>
          <a:p>
            <a:fld id="{A5F3790F-1BDC-45B7-A06B-907667BADF90}" type="datetimeFigureOut">
              <a:rPr lang="zh-CN" altLang="en-US" smtClean="0"/>
              <a:pPr/>
              <a:t>2020/11/10</a:t>
            </a:fld>
            <a:endParaRPr lang="zh-CN" altLang="en-US"/>
          </a:p>
        </p:txBody>
      </p:sp>
      <p:sp>
        <p:nvSpPr>
          <p:cNvPr id="17" name="Footer Placeholder 3"/>
          <p:cNvSpPr>
            <a:spLocks noGrp="1"/>
          </p:cNvSpPr>
          <p:nvPr>
            <p:ph type="ftr" sz="quarter" idx="11"/>
          </p:nvPr>
        </p:nvSpPr>
        <p:spPr>
          <a:xfrm>
            <a:off x="3124200" y="4914900"/>
            <a:ext cx="2895600" cy="228600"/>
          </a:xfrm>
          <a:prstGeom prst="rect">
            <a:avLst/>
          </a:prstGeom>
        </p:spPr>
        <p:txBody>
          <a:bodyPr/>
          <a:lstStyle>
            <a:lvl1pPr eaLnBrk="1" latinLnBrk="0" hangingPunct="1">
              <a:defRPr kumimoji="0" lang="zh-CN">
                <a:solidFill>
                  <a:schemeClr val="bg1"/>
                </a:solidFill>
              </a:defRPr>
            </a:lvl1pPr>
          </a:lstStyle>
          <a:p>
            <a:endParaRPr lang="zh-CN" altLang="en-US"/>
          </a:p>
        </p:txBody>
      </p:sp>
      <p:sp>
        <p:nvSpPr>
          <p:cNvPr id="18" name="Slide Number Placeholder 4"/>
          <p:cNvSpPr>
            <a:spLocks noGrp="1"/>
          </p:cNvSpPr>
          <p:nvPr>
            <p:ph type="sldNum" sz="quarter" idx="12"/>
          </p:nvPr>
        </p:nvSpPr>
        <p:spPr>
          <a:xfrm>
            <a:off x="6553200" y="4914900"/>
            <a:ext cx="2133600" cy="228600"/>
          </a:xfrm>
        </p:spPr>
        <p:txBody>
          <a:bodyPr/>
          <a:lstStyle>
            <a:lvl1pPr eaLnBrk="1" latinLnBrk="0" hangingPunct="1">
              <a:defRPr kumimoji="0" lang="zh-CN">
                <a:solidFill>
                  <a:schemeClr val="bg1"/>
                </a:solidFill>
              </a:defRPr>
            </a:lvl1pPr>
          </a:lstStyle>
          <a:p>
            <a:fld id="{DB6769B4-5047-4DE8-962E-21FF2E18E5B7}" type="slidenum">
              <a:rPr lang="zh-CN" altLang="en-US" smtClean="0"/>
              <a:pPr/>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照片(带标题)">
    <p:spTree>
      <p:nvGrpSpPr>
        <p:cNvPr id="1" name=""/>
        <p:cNvGrpSpPr/>
        <p:nvPr/>
      </p:nvGrpSpPr>
      <p:grpSpPr>
        <a:xfrm>
          <a:off x="0" y="0"/>
          <a:ext cx="0" cy="0"/>
          <a:chOff x="0" y="0"/>
          <a:chExt cx="0" cy="0"/>
        </a:xfrm>
      </p:grpSpPr>
      <p:sp>
        <p:nvSpPr>
          <p:cNvPr id="8" name="Rectangle 7"/>
          <p:cNvSpPr/>
          <p:nvPr/>
        </p:nvSpPr>
        <p:spPr>
          <a:xfrm>
            <a:off x="0" y="4572000"/>
            <a:ext cx="853440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7" name="Picture Placeholder 6"/>
          <p:cNvSpPr>
            <a:spLocks noGrp="1"/>
          </p:cNvSpPr>
          <p:nvPr>
            <p:ph type="pic" sz="quarter" idx="10"/>
          </p:nvPr>
        </p:nvSpPr>
        <p:spPr>
          <a:xfrm>
            <a:off x="0" y="0"/>
            <a:ext cx="8534400" cy="4572000"/>
          </a:xfrm>
        </p:spPr>
        <p:txBody>
          <a:bodyPr/>
          <a:lstStyle>
            <a:lvl1pPr algn="ctr" eaLnBrk="1" latinLnBrk="0" hangingPunct="1">
              <a:buNone/>
              <a:defRPr kumimoji="0" lang="zh-CN">
                <a:solidFill>
                  <a:schemeClr val="tx1">
                    <a:lumMod val="85000"/>
                    <a:lumOff val="15000"/>
                  </a:schemeClr>
                </a:solidFill>
              </a:defRPr>
            </a:lvl1pPr>
          </a:lstStyle>
          <a:p>
            <a:pPr eaLnBrk="1" latinLnBrk="0" hangingPunct="1"/>
            <a:r>
              <a:rPr lang="zh-CN" altLang="en-US"/>
              <a:t>单击图标添加图片</a:t>
            </a:r>
            <a:endParaRPr/>
          </a:p>
        </p:txBody>
      </p:sp>
      <p:sp>
        <p:nvSpPr>
          <p:cNvPr id="2" name="Title 1"/>
          <p:cNvSpPr>
            <a:spLocks noGrp="1"/>
          </p:cNvSpPr>
          <p:nvPr>
            <p:ph type="title"/>
          </p:nvPr>
        </p:nvSpPr>
        <p:spPr>
          <a:xfrm>
            <a:off x="152400" y="4629151"/>
            <a:ext cx="8229600" cy="428625"/>
          </a:xfrm>
        </p:spPr>
        <p:txBody>
          <a:bodyPr>
            <a:noAutofit/>
          </a:bodyPr>
          <a:lstStyle>
            <a:lvl1pPr algn="l" eaLnBrk="1" latinLnBrk="0" hangingPunct="1">
              <a:defRPr kumimoji="0" lang="zh-CN" sz="3600" b="1">
                <a:solidFill>
                  <a:schemeClr val="tx1">
                    <a:lumMod val="85000"/>
                    <a:lumOff val="15000"/>
                  </a:schemeClr>
                </a:solidFill>
              </a:defRPr>
            </a:lvl1pPr>
          </a:lstStyle>
          <a:p>
            <a:pPr eaLnBrk="1" latinLnBrk="0" hangingPunct="1"/>
            <a:r>
              <a:rPr lang="zh-CN" altLang="en-US"/>
              <a:t>单击此处编辑母版标题样式</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全页照片(带标题)">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457200" y="4767264"/>
            <a:ext cx="2133600" cy="273844"/>
          </a:xfrm>
          <a:prstGeom prst="rect">
            <a:avLst/>
          </a:prstGeom>
        </p:spPr>
        <p:txBody>
          <a:bodyPr/>
          <a:lstStyle/>
          <a:p>
            <a:fld id="{A5F3790F-1BDC-45B7-A06B-907667BADF90}" type="datetimeFigureOut">
              <a:rPr lang="zh-CN" altLang="en-US" smtClean="0"/>
              <a:pPr/>
              <a:t>2020/11/10</a:t>
            </a:fld>
            <a:endParaRPr lang="zh-CN" altLang="en-US"/>
          </a:p>
        </p:txBody>
      </p:sp>
      <p:sp>
        <p:nvSpPr>
          <p:cNvPr id="6" name="Footer Placeholder 5"/>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7" name="Slide Number Placeholder 6"/>
          <p:cNvSpPr>
            <a:spLocks noGrp="1"/>
          </p:cNvSpPr>
          <p:nvPr>
            <p:ph type="sldNum" sz="quarter" idx="12"/>
          </p:nvPr>
        </p:nvSpPr>
        <p:spPr/>
        <p:txBody>
          <a:bodyPr/>
          <a:lstStyle/>
          <a:p>
            <a:fld id="{DB6769B4-5047-4DE8-962E-21FF2E18E5B7}" type="slidenum">
              <a:rPr lang="zh-CN" altLang="en-US" smtClean="0"/>
              <a:pPr/>
              <a:t>‹#›</a:t>
            </a:fld>
            <a:endParaRPr lang="zh-CN" altLang="en-US"/>
          </a:p>
        </p:txBody>
      </p:sp>
      <p:sp>
        <p:nvSpPr>
          <p:cNvPr id="8" name="Rectangle 6"/>
          <p:cNvSpPr>
            <a:spLocks noGrp="1" noChangeAspect="1"/>
          </p:cNvSpPr>
          <p:nvPr>
            <p:ph type="pic" sz="quarter" idx="13"/>
          </p:nvPr>
        </p:nvSpPr>
        <p:spPr>
          <a:xfrm>
            <a:off x="0" y="0"/>
            <a:ext cx="9144000" cy="5143500"/>
          </a:xfrm>
          <a:no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lumMod val="75000"/>
                    <a:lumOff val="2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12" name="Text Placeholder 10"/>
          <p:cNvSpPr>
            <a:spLocks noGrp="1"/>
          </p:cNvSpPr>
          <p:nvPr>
            <p:ph type="body" sz="quarter" idx="14" hasCustomPrompt="1"/>
          </p:nvPr>
        </p:nvSpPr>
        <p:spPr>
          <a:xfrm>
            <a:off x="5105400" y="3943352"/>
            <a:ext cx="4038600" cy="378785"/>
          </a:xfrm>
          <a:solidFill>
            <a:schemeClr val="tx1">
              <a:alpha val="46000"/>
            </a:schemeClr>
          </a:solidFill>
        </p:spPr>
        <p:txBody>
          <a:bodyPr>
            <a:normAutofit/>
          </a:bodyPr>
          <a:lstStyle>
            <a:lvl1pPr eaLnBrk="1" latinLnBrk="0" hangingPunct="1">
              <a:buNone/>
              <a:defRPr kumimoji="0" lang="zh-CN" sz="2800" baseline="0">
                <a:solidFill>
                  <a:schemeClr val="bg1"/>
                </a:solidFill>
              </a:defRPr>
            </a:lvl1pPr>
          </a:lstStyle>
          <a:p>
            <a:pPr lvl="0"/>
            <a:r>
              <a:rPr kumimoji="0" lang="zh-CN"/>
              <a:t>单击此处添加标题</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4854325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AndTwoObj">
  <p:cSld name="标题，文本与两项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27088" y="195262"/>
            <a:ext cx="6716712" cy="482204"/>
          </a:xfrm>
        </p:spPr>
        <p:txBody>
          <a:bodyPr/>
          <a:lstStyle/>
          <a:p>
            <a:r>
              <a:rPr lang="zh-CN" altLang="en-US"/>
              <a:t>单击此处编辑母版标题样式</a:t>
            </a:r>
          </a:p>
        </p:txBody>
      </p:sp>
      <p:sp>
        <p:nvSpPr>
          <p:cNvPr id="3" name="文本占位符 2"/>
          <p:cNvSpPr>
            <a:spLocks noGrp="1"/>
          </p:cNvSpPr>
          <p:nvPr>
            <p:ph type="body" sz="half" idx="1"/>
          </p:nvPr>
        </p:nvSpPr>
        <p:spPr>
          <a:xfrm>
            <a:off x="179388" y="897732"/>
            <a:ext cx="4038600" cy="329326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370388" y="897732"/>
            <a:ext cx="4038600" cy="158948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370388" y="2601516"/>
            <a:ext cx="4038600" cy="15894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灯片编号占位符 5"/>
          <p:cNvSpPr>
            <a:spLocks noGrp="1"/>
          </p:cNvSpPr>
          <p:nvPr>
            <p:ph type="sldNum" sz="quarter" idx="10"/>
          </p:nvPr>
        </p:nvSpPr>
        <p:spPr>
          <a:xfrm>
            <a:off x="8172450" y="4677966"/>
            <a:ext cx="971550" cy="342900"/>
          </a:xfrm>
          <a:prstGeom prst="rect">
            <a:avLst/>
          </a:prstGeom>
        </p:spPr>
        <p:txBody>
          <a:bodyPr/>
          <a:lstStyle>
            <a:lvl1pPr>
              <a:defRPr/>
            </a:lvl1pPr>
          </a:lstStyle>
          <a:p>
            <a:fld id="{D00DB924-A882-4621-90E0-F653FD133198}" type="slidenum">
              <a:rPr lang="en-US" altLang="zh-CN"/>
              <a:pPr/>
              <a:t>‹#›</a:t>
            </a:fld>
            <a:endParaRPr lang="en-US" altLang="zh-CN"/>
          </a:p>
        </p:txBody>
      </p:sp>
    </p:spTree>
    <p:extLst>
      <p:ext uri="{BB962C8B-B14F-4D97-AF65-F5344CB8AC3E}">
        <p14:creationId xmlns:p14="http://schemas.microsoft.com/office/powerpoint/2010/main" val="1649611523"/>
      </p:ext>
    </p:extLst>
  </p:cSld>
  <p:clrMapOvr>
    <a:masterClrMapping/>
  </p:clrMapOvr>
  <p:transition>
    <p:random/>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827088" y="195262"/>
            <a:ext cx="6716712" cy="482204"/>
          </a:xfrm>
        </p:spPr>
        <p:txBody>
          <a:bodyPr/>
          <a:lstStyle/>
          <a:p>
            <a:r>
              <a:rPr lang="zh-CN" altLang="en-US"/>
              <a:t>单击此处编辑母版标题样式</a:t>
            </a:r>
          </a:p>
        </p:txBody>
      </p:sp>
      <p:sp>
        <p:nvSpPr>
          <p:cNvPr id="3" name="内容占位符 2"/>
          <p:cNvSpPr>
            <a:spLocks noGrp="1"/>
          </p:cNvSpPr>
          <p:nvPr>
            <p:ph sz="quarter" idx="1"/>
          </p:nvPr>
        </p:nvSpPr>
        <p:spPr>
          <a:xfrm>
            <a:off x="179388" y="897732"/>
            <a:ext cx="4038600" cy="158948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370388" y="897732"/>
            <a:ext cx="4038600" cy="158948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179388" y="2601516"/>
            <a:ext cx="4038600" cy="15894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370388" y="2601516"/>
            <a:ext cx="4038600" cy="15894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6"/>
          <p:cNvSpPr>
            <a:spLocks noGrp="1"/>
          </p:cNvSpPr>
          <p:nvPr>
            <p:ph type="sldNum" sz="quarter" idx="10"/>
          </p:nvPr>
        </p:nvSpPr>
        <p:spPr>
          <a:xfrm>
            <a:off x="8172450" y="4677966"/>
            <a:ext cx="971550" cy="342900"/>
          </a:xfrm>
        </p:spPr>
        <p:txBody>
          <a:bodyPr/>
          <a:lstStyle>
            <a:lvl1pPr>
              <a:defRPr/>
            </a:lvl1pPr>
          </a:lstStyle>
          <a:p>
            <a:fld id="{7CE550D6-A740-4699-B576-21E308412002}" type="slidenum">
              <a:rPr lang="en-US" altLang="zh-CN"/>
              <a:pPr/>
              <a:t>‹#›</a:t>
            </a:fld>
            <a:endParaRPr lang="en-US" altLang="zh-CN"/>
          </a:p>
        </p:txBody>
      </p:sp>
    </p:spTree>
    <p:extLst>
      <p:ext uri="{BB962C8B-B14F-4D97-AF65-F5344CB8AC3E}">
        <p14:creationId xmlns:p14="http://schemas.microsoft.com/office/powerpoint/2010/main" val="214460935"/>
      </p:ext>
    </p:extLst>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67190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457200" y="4767264"/>
            <a:ext cx="2133600" cy="273844"/>
          </a:xfrm>
          <a:prstGeom prst="rect">
            <a:avLst/>
          </a:prstGeom>
        </p:spPr>
        <p:txBody>
          <a:bodyPr/>
          <a:lstStyle/>
          <a:p>
            <a:fld id="{A5F3790F-1BDC-45B7-A06B-907667BADF90}" type="datetimeFigureOut">
              <a:rPr lang="zh-CN" altLang="en-US" smtClean="0"/>
              <a:pPr/>
              <a:t>2020/11/10</a:t>
            </a:fld>
            <a:endParaRPr lang="zh-CN" altLang="en-US"/>
          </a:p>
        </p:txBody>
      </p:sp>
      <p:sp>
        <p:nvSpPr>
          <p:cNvPr id="4" name="页脚占位符 3"/>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5" name="灯片编号占位符 4"/>
          <p:cNvSpPr>
            <a:spLocks noGrp="1"/>
          </p:cNvSpPr>
          <p:nvPr>
            <p:ph type="sldNum" sz="quarter" idx="12"/>
          </p:nvPr>
        </p:nvSpPr>
        <p:spPr/>
        <p:txBody>
          <a:bodyPr/>
          <a:lstStyle/>
          <a:p>
            <a:fld id="{DB6769B4-5047-4DE8-962E-21FF2E18E5B7}" type="slidenum">
              <a:rPr lang="zh-CN" altLang="en-US" smtClean="0"/>
              <a:pPr/>
              <a:t>‹#›</a:t>
            </a:fld>
            <a:endParaRPr lang="zh-CN" altLang="en-US"/>
          </a:p>
        </p:txBody>
      </p:sp>
    </p:spTree>
    <p:extLst>
      <p:ext uri="{BB962C8B-B14F-4D97-AF65-F5344CB8AC3E}">
        <p14:creationId xmlns:p14="http://schemas.microsoft.com/office/powerpoint/2010/main" val="622081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4"/>
            <a:ext cx="2133600" cy="273844"/>
          </a:xfrm>
          <a:prstGeom prst="rect">
            <a:avLst/>
          </a:prstGeom>
        </p:spPr>
        <p:txBody>
          <a:bodyPr/>
          <a:lstStyle/>
          <a:p>
            <a:fld id="{A5F3790F-1BDC-45B7-A06B-907667BADF90}" type="datetimeFigureOut">
              <a:rPr lang="zh-CN" altLang="en-US" smtClean="0"/>
              <a:pPr/>
              <a:t>2020/11/10</a:t>
            </a:fld>
            <a:endParaRPr lang="zh-CN" altLang="en-US"/>
          </a:p>
        </p:txBody>
      </p:sp>
      <p:sp>
        <p:nvSpPr>
          <p:cNvPr id="3" name="页脚占位符 2"/>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p:txBody>
          <a:bodyPr/>
          <a:lstStyle/>
          <a:p>
            <a:fld id="{DB6769B4-5047-4DE8-962E-21FF2E18E5B7}" type="slidenum">
              <a:rPr lang="zh-CN" altLang="en-US" smtClean="0"/>
              <a:pPr/>
              <a:t>‹#›</a:t>
            </a:fld>
            <a:endParaRPr lang="zh-CN" altLang="en-US"/>
          </a:p>
        </p:txBody>
      </p:sp>
    </p:spTree>
    <p:extLst>
      <p:ext uri="{BB962C8B-B14F-4D97-AF65-F5344CB8AC3E}">
        <p14:creationId xmlns:p14="http://schemas.microsoft.com/office/powerpoint/2010/main" val="1883928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4"/>
            <a:ext cx="2133600" cy="273844"/>
          </a:xfrm>
          <a:prstGeom prst="rect">
            <a:avLst/>
          </a:prstGeom>
        </p:spPr>
        <p:txBody>
          <a:bodyPr/>
          <a:lstStyle/>
          <a:p>
            <a:fld id="{A5F3790F-1BDC-45B7-A06B-907667BADF90}" type="datetimeFigureOut">
              <a:rPr lang="zh-CN" altLang="en-US" smtClean="0"/>
              <a:pPr/>
              <a:t>2020/11/10</a:t>
            </a:fld>
            <a:endParaRPr lang="zh-CN" altLang="en-US"/>
          </a:p>
        </p:txBody>
      </p:sp>
      <p:sp>
        <p:nvSpPr>
          <p:cNvPr id="6" name="页脚占位符 5"/>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p:txBody>
          <a:bodyPr/>
          <a:lstStyle/>
          <a:p>
            <a:fld id="{DB6769B4-5047-4DE8-962E-21FF2E18E5B7}" type="slidenum">
              <a:rPr lang="zh-CN" altLang="en-US" smtClean="0"/>
              <a:pPr/>
              <a:t>‹#›</a:t>
            </a:fld>
            <a:endParaRPr lang="zh-CN" altLang="en-US"/>
          </a:p>
        </p:txBody>
      </p:sp>
    </p:spTree>
    <p:extLst>
      <p:ext uri="{BB962C8B-B14F-4D97-AF65-F5344CB8AC3E}">
        <p14:creationId xmlns:p14="http://schemas.microsoft.com/office/powerpoint/2010/main" val="927830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4"/>
            <a:ext cx="2133600" cy="273844"/>
          </a:xfrm>
          <a:prstGeom prst="rect">
            <a:avLst/>
          </a:prstGeom>
        </p:spPr>
        <p:txBody>
          <a:bodyPr/>
          <a:lstStyle/>
          <a:p>
            <a:fld id="{A5F3790F-1BDC-45B7-A06B-907667BADF90}" type="datetimeFigureOut">
              <a:rPr lang="zh-CN" altLang="en-US" smtClean="0"/>
              <a:pPr/>
              <a:t>2020/11/10</a:t>
            </a:fld>
            <a:endParaRPr lang="zh-CN" altLang="en-US"/>
          </a:p>
        </p:txBody>
      </p:sp>
      <p:sp>
        <p:nvSpPr>
          <p:cNvPr id="6" name="页脚占位符 5"/>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p:txBody>
          <a:bodyPr/>
          <a:lstStyle/>
          <a:p>
            <a:fld id="{DB6769B4-5047-4DE8-962E-21FF2E18E5B7}" type="slidenum">
              <a:rPr lang="zh-CN" altLang="en-US" smtClean="0"/>
              <a:pPr/>
              <a:t>‹#›</a:t>
            </a:fld>
            <a:endParaRPr lang="zh-CN" altLang="en-US"/>
          </a:p>
        </p:txBody>
      </p:sp>
      <p:pic>
        <p:nvPicPr>
          <p:cNvPr id="8" name="Picture 1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 y="0"/>
            <a:ext cx="3804047" cy="5143500"/>
          </a:xfrm>
          <a:prstGeom prst="rect">
            <a:avLst/>
          </a:prstGeom>
        </p:spPr>
      </p:pic>
    </p:spTree>
    <p:extLst>
      <p:ext uri="{BB962C8B-B14F-4D97-AF65-F5344CB8AC3E}">
        <p14:creationId xmlns:p14="http://schemas.microsoft.com/office/powerpoint/2010/main" val="893972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47" Type="http://schemas.openxmlformats.org/officeDocument/2006/relationships/image" Target="../media/image3.jpe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48" Type="http://schemas.openxmlformats.org/officeDocument/2006/relationships/image" Target="../media/image4.jpe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microsoft.com/office/2007/relationships/hdphoto" Target="../media/hdphoto2.wdp"/><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矩形 4"/>
          <p:cNvSpPr/>
          <p:nvPr/>
        </p:nvSpPr>
        <p:spPr>
          <a:xfrm>
            <a:off x="0" y="987574"/>
            <a:ext cx="9144000" cy="3744417"/>
          </a:xfrm>
          <a:prstGeom prst="rect">
            <a:avLst/>
          </a:prstGeom>
          <a:blipFill dpi="0" rotWithShape="1">
            <a:blip r:embed="rId43" cstate="print">
              <a:extLst>
                <a:ext uri="{BEBA8EAE-BF5A-486C-A8C5-ECC9F3942E4B}">
                  <a14:imgProps xmlns:a14="http://schemas.microsoft.com/office/drawing/2010/main">
                    <a14:imgLayer r:embed="rId44">
                      <a14:imgEffect>
                        <a14:artisticTexturizer/>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flipH="1">
            <a:off x="0" y="0"/>
            <a:ext cx="8028384" cy="987574"/>
          </a:xfrm>
          <a:prstGeom prst="rect">
            <a:avLst/>
          </a:prstGeom>
          <a:blipFill dpi="0" rotWithShape="1">
            <a:blip r:embed="rId45" cstate="print">
              <a:extLst>
                <a:ext uri="{BEBA8EAE-BF5A-486C-A8C5-ECC9F3942E4B}">
                  <a14:imgProps xmlns:a14="http://schemas.microsoft.com/office/drawing/2010/main">
                    <a14:imgLayer r:embed="rId46">
                      <a14:imgEffect>
                        <a14:artisticTexturizer/>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灯片编号占位符 5"/>
          <p:cNvSpPr>
            <a:spLocks noGrp="1"/>
          </p:cNvSpPr>
          <p:nvPr>
            <p:ph type="sldNum" sz="quarter" idx="4"/>
          </p:nvPr>
        </p:nvSpPr>
        <p:spPr>
          <a:xfrm>
            <a:off x="3779912" y="4762288"/>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DE3DC3E-95AB-4C2E-9080-A75ACEF79FBB}" type="slidenum">
              <a:rPr lang="zh-CN" altLang="en-US" smtClean="0"/>
              <a:pPr/>
              <a:t>‹#›</a:t>
            </a:fld>
            <a:endParaRPr lang="zh-CN" altLang="en-US" dirty="0"/>
          </a:p>
        </p:txBody>
      </p:sp>
      <p:sp>
        <p:nvSpPr>
          <p:cNvPr id="4" name="五边形 3"/>
          <p:cNvSpPr/>
          <p:nvPr/>
        </p:nvSpPr>
        <p:spPr>
          <a:xfrm flipH="1">
            <a:off x="7523313" y="0"/>
            <a:ext cx="1620687" cy="987574"/>
          </a:xfrm>
          <a:prstGeom prst="homePlate">
            <a:avLst/>
          </a:prstGeom>
          <a:blipFill dpi="0" rotWithShape="1">
            <a:blip r:embed="rId4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96043" y="4731990"/>
            <a:ext cx="8747957" cy="411510"/>
          </a:xfrm>
          <a:prstGeom prst="rect">
            <a:avLst/>
          </a:prstGeom>
          <a:blipFill dpi="0" rotWithShape="1">
            <a:blip r:embed="rId45" cstate="print">
              <a:extLst>
                <a:ext uri="{BEBA8EAE-BF5A-486C-A8C5-ECC9F3942E4B}">
                  <a14:imgProps xmlns:a14="http://schemas.microsoft.com/office/drawing/2010/main">
                    <a14:imgLayer r:embed="rId46">
                      <a14:imgEffect>
                        <a14:artisticTexturizer/>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五边形 10"/>
          <p:cNvSpPr/>
          <p:nvPr/>
        </p:nvSpPr>
        <p:spPr>
          <a:xfrm>
            <a:off x="0" y="4731991"/>
            <a:ext cx="792087" cy="423450"/>
          </a:xfrm>
          <a:prstGeom prst="homePlate">
            <a:avLst/>
          </a:prstGeom>
          <a:blipFill dpi="0" rotWithShape="1">
            <a:blip r:embed="rId48"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128179" y="4668378"/>
            <a:ext cx="3491880" cy="461665"/>
          </a:xfrm>
          <a:prstGeom prst="rect">
            <a:avLst/>
          </a:prstGeom>
          <a:noFill/>
          <a:ln>
            <a:noFill/>
          </a:ln>
        </p:spPr>
        <p:txBody>
          <a:bodyPr wrap="square" lIns="91440" tIns="45720" rIns="91440" bIns="45720">
            <a:spAutoFit/>
          </a:bodyPr>
          <a:lstStyle/>
          <a:p>
            <a:pPr algn="l"/>
            <a:r>
              <a:rPr lang="zh-CN" altLang="en-US" sz="2400" b="1" i="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计算机与计算思维导论</a:t>
            </a:r>
          </a:p>
        </p:txBody>
      </p:sp>
      <p:sp>
        <p:nvSpPr>
          <p:cNvPr id="7" name="矩形 6"/>
          <p:cNvSpPr/>
          <p:nvPr/>
        </p:nvSpPr>
        <p:spPr>
          <a:xfrm>
            <a:off x="9252520" y="4227934"/>
            <a:ext cx="3168352" cy="1008112"/>
          </a:xfrm>
          <a:prstGeom prst="rect">
            <a:avLst/>
          </a:prstGeom>
          <a:solidFill>
            <a:srgbClr val="C1C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73557996"/>
      </p:ext>
    </p:extLst>
  </p:cSld>
  <p:clrMap bg1="lt1" tx1="dk1" bg2="lt2" tx2="dk2" accent1="accent1" accent2="accent2" accent3="accent3" accent4="accent4" accent5="accent5" accent6="accent6" hlink="hlink" folHlink="folHlink"/>
  <p:sldLayoutIdLst>
    <p:sldLayoutId id="2147484025" r:id="rId1"/>
    <p:sldLayoutId id="2147484026" r:id="rId2"/>
    <p:sldLayoutId id="2147484027" r:id="rId3"/>
    <p:sldLayoutId id="2147484028" r:id="rId4"/>
    <p:sldLayoutId id="2147484029" r:id="rId5"/>
    <p:sldLayoutId id="2147484030" r:id="rId6"/>
    <p:sldLayoutId id="2147484031" r:id="rId7"/>
    <p:sldLayoutId id="2147484032" r:id="rId8"/>
    <p:sldLayoutId id="2147484033" r:id="rId9"/>
    <p:sldLayoutId id="2147484034" r:id="rId10"/>
    <p:sldLayoutId id="2147484035" r:id="rId11"/>
    <p:sldLayoutId id="2147484036" r:id="rId12"/>
    <p:sldLayoutId id="2147484037" r:id="rId13"/>
    <p:sldLayoutId id="2147484038" r:id="rId14"/>
    <p:sldLayoutId id="2147484039" r:id="rId15"/>
    <p:sldLayoutId id="2147484040" r:id="rId16"/>
    <p:sldLayoutId id="2147484041" r:id="rId17"/>
    <p:sldLayoutId id="2147484042" r:id="rId18"/>
    <p:sldLayoutId id="2147484043" r:id="rId19"/>
    <p:sldLayoutId id="2147484044" r:id="rId20"/>
    <p:sldLayoutId id="2147484045" r:id="rId21"/>
    <p:sldLayoutId id="2147484046" r:id="rId22"/>
    <p:sldLayoutId id="2147484047" r:id="rId23"/>
    <p:sldLayoutId id="2147484048" r:id="rId24"/>
    <p:sldLayoutId id="2147484049" r:id="rId25"/>
    <p:sldLayoutId id="2147484050" r:id="rId26"/>
    <p:sldLayoutId id="2147484051" r:id="rId27"/>
    <p:sldLayoutId id="2147484052" r:id="rId28"/>
    <p:sldLayoutId id="2147484053" r:id="rId29"/>
    <p:sldLayoutId id="2147484054" r:id="rId30"/>
    <p:sldLayoutId id="2147484055" r:id="rId31"/>
    <p:sldLayoutId id="2147484056" r:id="rId32"/>
    <p:sldLayoutId id="2147484057" r:id="rId33"/>
    <p:sldLayoutId id="2147484058" r:id="rId34"/>
    <p:sldLayoutId id="2147484059" r:id="rId35"/>
    <p:sldLayoutId id="2147484060" r:id="rId36"/>
    <p:sldLayoutId id="2147484061" r:id="rId37"/>
    <p:sldLayoutId id="2147484062" r:id="rId38"/>
    <p:sldLayoutId id="2147484063" r:id="rId39"/>
    <p:sldLayoutId id="2147484064" r:id="rId40"/>
    <p:sldLayoutId id="2147484065" r:id="rId41"/>
  </p:sldLayoutIdLst>
  <p:txStyles>
    <p:titleStyle>
      <a:lvl1pPr algn="ctr" defTabSz="914400" rtl="0" eaLnBrk="1" latinLnBrk="0" hangingPunct="1">
        <a:spcBef>
          <a:spcPct val="0"/>
        </a:spcBef>
        <a:buNone/>
        <a:defRPr sz="4400" kern="1200">
          <a:solidFill>
            <a:schemeClr val="bg1"/>
          </a:solidFill>
          <a:latin typeface="黑体" panose="02010609060101010101" pitchFamily="49" charset="-122"/>
          <a:ea typeface="黑体" panose="02010609060101010101" pitchFamily="49" charset="-122"/>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0.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40.xml"/><Relationship Id="rId4" Type="http://schemas.openxmlformats.org/officeDocument/2006/relationships/image" Target="../media/image24.jpg"/></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0.xml"/><Relationship Id="rId6" Type="http://schemas.openxmlformats.org/officeDocument/2006/relationships/image" Target="../media/image31.jp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0.xml"/><Relationship Id="rId4" Type="http://schemas.openxmlformats.org/officeDocument/2006/relationships/image" Target="../media/image34.jpg"/></Relationships>
</file>

<file path=ppt/slides/_rels/slide1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eg"/><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40.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40.xml"/><Relationship Id="rId1" Type="http://schemas.openxmlformats.org/officeDocument/2006/relationships/vmlDrawing" Target="../drawings/vmlDrawing1.vml"/><Relationship Id="rId5" Type="http://schemas.openxmlformats.org/officeDocument/2006/relationships/image" Target="../media/image41.png"/><Relationship Id="rId4" Type="http://schemas.openxmlformats.org/officeDocument/2006/relationships/oleObject" Target="../embeddings/oleObject1.bin"/></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0.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40.xml"/><Relationship Id="rId1" Type="http://schemas.openxmlformats.org/officeDocument/2006/relationships/vmlDrawing" Target="../drawings/vmlDrawing2.vml"/><Relationship Id="rId5" Type="http://schemas.openxmlformats.org/officeDocument/2006/relationships/image" Target="../media/image47.jpe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0.xml"/></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40.xml"/><Relationship Id="rId5" Type="http://schemas.openxmlformats.org/officeDocument/2006/relationships/image" Target="../media/image57.png"/><Relationship Id="rId4" Type="http://schemas.openxmlformats.org/officeDocument/2006/relationships/image" Target="../media/image56.jpeg"/></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xml"/><Relationship Id="rId1" Type="http://schemas.openxmlformats.org/officeDocument/2006/relationships/slideLayout" Target="../slideLayouts/slideLayout40.xml"/><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40.xml"/><Relationship Id="rId5" Type="http://schemas.openxmlformats.org/officeDocument/2006/relationships/image" Target="../media/image62.png"/><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0.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xml"/><Relationship Id="rId1" Type="http://schemas.openxmlformats.org/officeDocument/2006/relationships/slideLayout" Target="../slideLayouts/slideLayout40.xml"/><Relationship Id="rId4" Type="http://schemas.openxmlformats.org/officeDocument/2006/relationships/image" Target="../media/image65.png"/></Relationships>
</file>

<file path=ppt/slides/_rels/slide42.xml.rels><?xml version="1.0" encoding="UTF-8" standalone="yes"?>
<Relationships xmlns="http://schemas.openxmlformats.org/package/2006/relationships"><Relationship Id="rId3" Type="http://schemas.openxmlformats.org/officeDocument/2006/relationships/image" Target="../media/image66.jpeg"/><Relationship Id="rId7"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40.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jpeg"/></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0.xml"/><Relationship Id="rId1" Type="http://schemas.openxmlformats.org/officeDocument/2006/relationships/vmlDrawing" Target="../drawings/vmlDrawing3.vml"/><Relationship Id="rId6" Type="http://schemas.openxmlformats.org/officeDocument/2006/relationships/image" Target="../media/image72.png"/><Relationship Id="rId5" Type="http://schemas.openxmlformats.org/officeDocument/2006/relationships/oleObject" Target="../embeddings/oleObject3.bin"/><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8" Type="http://schemas.openxmlformats.org/officeDocument/2006/relationships/image" Target="../media/image76.wmf"/><Relationship Id="rId13" Type="http://schemas.openxmlformats.org/officeDocument/2006/relationships/oleObject" Target="../embeddings/oleObject9.bin"/><Relationship Id="rId3" Type="http://schemas.openxmlformats.org/officeDocument/2006/relationships/oleObject" Target="../embeddings/oleObject4.bin"/><Relationship Id="rId7" Type="http://schemas.openxmlformats.org/officeDocument/2006/relationships/oleObject" Target="../embeddings/oleObject6.bin"/><Relationship Id="rId12" Type="http://schemas.openxmlformats.org/officeDocument/2006/relationships/image" Target="../media/image78.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75.wmf"/><Relationship Id="rId11" Type="http://schemas.openxmlformats.org/officeDocument/2006/relationships/oleObject" Target="../embeddings/oleObject8.bin"/><Relationship Id="rId5" Type="http://schemas.openxmlformats.org/officeDocument/2006/relationships/oleObject" Target="../embeddings/oleObject5.bin"/><Relationship Id="rId10" Type="http://schemas.openxmlformats.org/officeDocument/2006/relationships/image" Target="../media/image77.wmf"/><Relationship Id="rId4" Type="http://schemas.openxmlformats.org/officeDocument/2006/relationships/image" Target="../media/image74.wmf"/><Relationship Id="rId9" Type="http://schemas.openxmlformats.org/officeDocument/2006/relationships/oleObject" Target="../embeddings/oleObject7.bin"/><Relationship Id="rId14" Type="http://schemas.openxmlformats.org/officeDocument/2006/relationships/image" Target="../media/image79.w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_rels/slide4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0.xml"/></Relationships>
</file>

<file path=ppt/slides/_rels/slide5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eg"/><Relationship Id="rId1" Type="http://schemas.openxmlformats.org/officeDocument/2006/relationships/slideLayout" Target="../slideLayouts/slideLayout2.xml"/><Relationship Id="rId4" Type="http://schemas.openxmlformats.org/officeDocument/2006/relationships/image" Target="../media/image85.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2.xml"/><Relationship Id="rId4" Type="http://schemas.openxmlformats.org/officeDocument/2006/relationships/image" Target="../media/image89.jpeg"/></Relationships>
</file>

<file path=ppt/slides/_rels/slide59.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0.xml"/></Relationships>
</file>

<file path=ppt/slides/_rels/slide60.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6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4.xml"/><Relationship Id="rId1" Type="http://schemas.openxmlformats.org/officeDocument/2006/relationships/slideLayout" Target="../slideLayouts/slideLayout40.xml"/></Relationships>
</file>

<file path=ppt/slides/_rels/slide65.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5.xml"/><Relationship Id="rId1" Type="http://schemas.openxmlformats.org/officeDocument/2006/relationships/slideLayout" Target="../slideLayouts/slideLayout40.xml"/></Relationships>
</file>

<file path=ppt/slides/_rels/slide66.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16.xml"/><Relationship Id="rId1" Type="http://schemas.openxmlformats.org/officeDocument/2006/relationships/slideLayout" Target="../slideLayouts/slideLayout40.xml"/></Relationships>
</file>

<file path=ppt/slides/_rels/slide67.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17.xml"/><Relationship Id="rId1" Type="http://schemas.openxmlformats.org/officeDocument/2006/relationships/slideLayout" Target="../slideLayouts/slideLayout40.xml"/></Relationships>
</file>

<file path=ppt/slides/_rels/slide68.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18.xml"/><Relationship Id="rId1" Type="http://schemas.openxmlformats.org/officeDocument/2006/relationships/slideLayout" Target="../slideLayouts/slideLayout40.xml"/></Relationships>
</file>

<file path=ppt/slides/_rels/slide6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19.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slideLayout" Target="../slideLayouts/slideLayout40.xml"/></Relationships>
</file>

<file path=ppt/slides/_rels/slide70.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20.xml"/><Relationship Id="rId1" Type="http://schemas.openxmlformats.org/officeDocument/2006/relationships/slideLayout" Target="../slideLayouts/slideLayout40.xml"/></Relationships>
</file>

<file path=ppt/slides/_rels/slide71.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21.xml"/><Relationship Id="rId1" Type="http://schemas.openxmlformats.org/officeDocument/2006/relationships/slideLayout" Target="../slideLayouts/slideLayout40.xml"/></Relationships>
</file>

<file path=ppt/slides/_rels/slide72.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22.xml"/><Relationship Id="rId1" Type="http://schemas.openxmlformats.org/officeDocument/2006/relationships/slideLayout" Target="../slideLayouts/slideLayout40.xml"/></Relationships>
</file>

<file path=ppt/slides/_rels/slide7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3.xml"/><Relationship Id="rId1" Type="http://schemas.openxmlformats.org/officeDocument/2006/relationships/slideLayout" Target="../slideLayouts/slideLayout40.xml"/><Relationship Id="rId4" Type="http://schemas.openxmlformats.org/officeDocument/2006/relationships/image" Target="../media/image104.jpg"/></Relationships>
</file>

<file path=ppt/slides/_rels/slide74.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24.xml"/><Relationship Id="rId1" Type="http://schemas.openxmlformats.org/officeDocument/2006/relationships/slideLayout" Target="../slideLayouts/slideLayout40.xml"/><Relationship Id="rId6" Type="http://schemas.openxmlformats.org/officeDocument/2006/relationships/image" Target="../media/image108.png"/><Relationship Id="rId5" Type="http://schemas.openxmlformats.org/officeDocument/2006/relationships/image" Target="../media/image107.jpeg"/><Relationship Id="rId4" Type="http://schemas.openxmlformats.org/officeDocument/2006/relationships/image" Target="../media/image106.png"/></Relationships>
</file>

<file path=ppt/slides/_rels/slide75.xml.rels><?xml version="1.0" encoding="UTF-8" standalone="yes"?>
<Relationships xmlns="http://schemas.openxmlformats.org/package/2006/relationships"><Relationship Id="rId3" Type="http://schemas.openxmlformats.org/officeDocument/2006/relationships/hyperlink" Target="http://zh.wikipedia.org/wiki/%E4%BA%92%E8%81%94%E7%BD%91" TargetMode="External"/><Relationship Id="rId2" Type="http://schemas.openxmlformats.org/officeDocument/2006/relationships/notesSlide" Target="../notesSlides/notesSlide25.xml"/><Relationship Id="rId1" Type="http://schemas.openxmlformats.org/officeDocument/2006/relationships/slideLayout" Target="../slideLayouts/slideLayout40.xml"/><Relationship Id="rId4" Type="http://schemas.openxmlformats.org/officeDocument/2006/relationships/image" Target="../media/image109.wmf"/></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0.xml"/></Relationships>
</file>

<file path=ppt/slides/_rels/slide77.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27.xml"/><Relationship Id="rId1" Type="http://schemas.openxmlformats.org/officeDocument/2006/relationships/slideLayout" Target="../slideLayouts/slideLayout40.xml"/></Relationships>
</file>

<file path=ppt/slides/_rels/slide78.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28.xml"/><Relationship Id="rId1" Type="http://schemas.openxmlformats.org/officeDocument/2006/relationships/slideLayout" Target="../slideLayouts/slideLayout40.xml"/></Relationships>
</file>

<file path=ppt/slides/_rels/slide79.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29.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40.xml"/></Relationships>
</file>

<file path=ppt/slides/_rels/slide80.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30.xml"/><Relationship Id="rId1" Type="http://schemas.openxmlformats.org/officeDocument/2006/relationships/slideLayout" Target="../slideLayouts/slideLayout40.xml"/></Relationships>
</file>

<file path=ppt/slides/_rels/slide81.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31.xml"/><Relationship Id="rId1" Type="http://schemas.openxmlformats.org/officeDocument/2006/relationships/slideLayout" Target="../slideLayouts/slideLayout40.xml"/></Relationships>
</file>

<file path=ppt/slides/_rels/slide82.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32.xml"/><Relationship Id="rId1" Type="http://schemas.openxmlformats.org/officeDocument/2006/relationships/slideLayout" Target="../slideLayouts/slideLayout40.xml"/><Relationship Id="rId5" Type="http://schemas.openxmlformats.org/officeDocument/2006/relationships/image" Target="../media/image117.png"/><Relationship Id="rId4" Type="http://schemas.openxmlformats.org/officeDocument/2006/relationships/image" Target="../media/image116.png"/></Relationships>
</file>

<file path=ppt/slides/_rels/slide8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3.xml"/><Relationship Id="rId1" Type="http://schemas.openxmlformats.org/officeDocument/2006/relationships/slideLayout" Target="../slideLayouts/slideLayout40.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8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4.xml"/><Relationship Id="rId1" Type="http://schemas.openxmlformats.org/officeDocument/2006/relationships/slideLayout" Target="../slideLayouts/slideLayout40.xml"/><Relationship Id="rId4" Type="http://schemas.openxmlformats.org/officeDocument/2006/relationships/image" Target="../media/image123.gi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059832" y="1109191"/>
            <a:ext cx="5940152" cy="1102519"/>
          </a:xfrm>
        </p:spPr>
        <p:txBody>
          <a:bodyPr>
            <a:normAutofit fontScale="90000"/>
          </a:bodyPr>
          <a:lstStyle/>
          <a:p>
            <a:pPr algn="r">
              <a:lnSpc>
                <a:spcPct val="150000"/>
              </a:lnSpc>
            </a:pPr>
            <a:r>
              <a:rPr lang="zh-CN" altLang="en-US" sz="4800" dirty="0">
                <a:solidFill>
                  <a:srgbClr val="FFFF00"/>
                </a:solidFill>
              </a:rPr>
              <a:t>第</a:t>
            </a:r>
            <a:r>
              <a:rPr lang="en-US" altLang="zh-CN" sz="4800" dirty="0">
                <a:solidFill>
                  <a:srgbClr val="FFFF00"/>
                </a:solidFill>
              </a:rPr>
              <a:t>4</a:t>
            </a:r>
            <a:r>
              <a:rPr lang="zh-CN" altLang="en-US" sz="4800" dirty="0">
                <a:solidFill>
                  <a:srgbClr val="FFFF00"/>
                </a:solidFill>
              </a:rPr>
              <a:t>章 </a:t>
            </a:r>
            <a:br>
              <a:rPr lang="en-US" altLang="zh-CN" sz="4800" dirty="0">
                <a:solidFill>
                  <a:srgbClr val="FFFF00"/>
                </a:solidFill>
              </a:rPr>
            </a:br>
            <a:r>
              <a:rPr lang="zh-CN" altLang="en-US" sz="4800" dirty="0">
                <a:solidFill>
                  <a:srgbClr val="FFFF00"/>
                </a:solidFill>
              </a:rPr>
              <a:t>计算机网络与网络思维</a:t>
            </a:r>
          </a:p>
        </p:txBody>
      </p:sp>
      <p:sp>
        <p:nvSpPr>
          <p:cNvPr id="3" name="副标题 2"/>
          <p:cNvSpPr>
            <a:spLocks noGrp="1"/>
          </p:cNvSpPr>
          <p:nvPr>
            <p:ph type="subTitle" idx="1"/>
          </p:nvPr>
        </p:nvSpPr>
        <p:spPr>
          <a:xfrm>
            <a:off x="1979712" y="4371950"/>
            <a:ext cx="5112568" cy="576064"/>
          </a:xfrm>
        </p:spPr>
        <p:txBody>
          <a:bodyPr>
            <a:normAutofit/>
          </a:bodyPr>
          <a:lstStyle/>
          <a:p>
            <a:r>
              <a:rPr lang="zh-CN" altLang="en-US" sz="2400" dirty="0">
                <a:latin typeface="微软雅黑" pitchFamily="34" charset="-122"/>
                <a:ea typeface="微软雅黑" pitchFamily="34" charset="-122"/>
              </a:rPr>
              <a:t>武汉大学    计算机学院</a:t>
            </a:r>
          </a:p>
        </p:txBody>
      </p:sp>
      <p:sp>
        <p:nvSpPr>
          <p:cNvPr id="4" name="Rectangle 2"/>
          <p:cNvSpPr txBox="1">
            <a:spLocks noChangeArrowheads="1"/>
          </p:cNvSpPr>
          <p:nvPr/>
        </p:nvSpPr>
        <p:spPr bwMode="gray">
          <a:xfrm>
            <a:off x="0" y="0"/>
            <a:ext cx="3203848" cy="64294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2000" b="1" kern="0" dirty="0">
                <a:solidFill>
                  <a:srgbClr val="FFFF00"/>
                </a:solidFill>
                <a:latin typeface="微软雅黑" pitchFamily="34" charset="-122"/>
                <a:ea typeface="微软雅黑" pitchFamily="34" charset="-122"/>
                <a:cs typeface="+mj-cs"/>
              </a:rPr>
              <a:t>计算机科学导论</a:t>
            </a:r>
            <a:endParaRPr kumimoji="0" lang="en-US" altLang="zh-CN" sz="2000" b="1" i="0" u="none" strike="noStrike" kern="0" cap="none" spc="0" normalizeH="0" baseline="0" noProof="0" dirty="0">
              <a:ln>
                <a:noFill/>
              </a:ln>
              <a:solidFill>
                <a:srgbClr val="FFFF00"/>
              </a:solidFill>
              <a:effectLst/>
              <a:uLnTx/>
              <a:uFillTx/>
              <a:latin typeface="微软雅黑" pitchFamily="34" charset="-122"/>
              <a:ea typeface="微软雅黑" pitchFamily="34" charset="-122"/>
              <a:cs typeface="+mj-cs"/>
            </a:endParaRPr>
          </a:p>
        </p:txBody>
      </p:sp>
    </p:spTree>
    <p:extLst>
      <p:ext uri="{BB962C8B-B14F-4D97-AF65-F5344CB8AC3E}">
        <p14:creationId xmlns:p14="http://schemas.microsoft.com/office/powerpoint/2010/main" val="128750364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539552" y="1016000"/>
            <a:ext cx="5904656" cy="3932014"/>
          </a:xfrm>
        </p:spPr>
        <p:txBody>
          <a:bodyPr>
            <a:normAutofit/>
          </a:bodyPr>
          <a:lstStyle/>
          <a:p>
            <a:pPr>
              <a:lnSpc>
                <a:spcPct val="150000"/>
              </a:lnSpc>
            </a:pPr>
            <a:r>
              <a:rPr lang="zh-CN" altLang="en-US" sz="2400" b="1" dirty="0">
                <a:sym typeface="Wingdings" pitchFamily="2" charset="2"/>
              </a:rPr>
              <a:t>定义</a:t>
            </a:r>
            <a:endParaRPr lang="en-US" altLang="zh-CN" sz="2400" b="1" dirty="0">
              <a:sym typeface="Wingdings" pitchFamily="2" charset="2"/>
            </a:endParaRPr>
          </a:p>
          <a:p>
            <a:pPr>
              <a:lnSpc>
                <a:spcPct val="150000"/>
              </a:lnSpc>
              <a:buNone/>
            </a:pPr>
            <a:r>
              <a:rPr lang="en-US" altLang="zh-CN" sz="2800" b="1" dirty="0">
                <a:latin typeface="华文楷体" pitchFamily="2" charset="-122"/>
                <a:ea typeface="华文楷体" pitchFamily="2" charset="-122"/>
              </a:rPr>
              <a:t>	</a:t>
            </a:r>
            <a:r>
              <a:rPr lang="zh-CN" altLang="en-US" sz="2400" b="1" dirty="0">
                <a:latin typeface="华文楷体" pitchFamily="2" charset="-122"/>
                <a:ea typeface="华文楷体" pitchFamily="2" charset="-122"/>
              </a:rPr>
              <a:t>计算机网络是将地理位置不同并具有</a:t>
            </a:r>
            <a:r>
              <a:rPr lang="zh-CN" altLang="en-US" sz="2400" b="1" dirty="0">
                <a:solidFill>
                  <a:srgbClr val="FF0000"/>
                </a:solidFill>
                <a:latin typeface="华文楷体" pitchFamily="2" charset="-122"/>
                <a:ea typeface="华文楷体" pitchFamily="2" charset="-122"/>
              </a:rPr>
              <a:t>独立功能</a:t>
            </a:r>
            <a:r>
              <a:rPr lang="zh-CN" altLang="en-US" sz="2400" b="1" dirty="0">
                <a:latin typeface="华文楷体" pitchFamily="2" charset="-122"/>
                <a:ea typeface="华文楷体" pitchFamily="2" charset="-122"/>
              </a:rPr>
              <a:t>的多个计算机系统通过通信介质</a:t>
            </a:r>
            <a:r>
              <a:rPr lang="zh-CN" altLang="en-US" sz="2400" b="1" dirty="0">
                <a:solidFill>
                  <a:srgbClr val="FF0000"/>
                </a:solidFill>
                <a:latin typeface="华文楷体" pitchFamily="2" charset="-122"/>
                <a:ea typeface="华文楷体" pitchFamily="2" charset="-122"/>
              </a:rPr>
              <a:t>互连</a:t>
            </a:r>
            <a:r>
              <a:rPr lang="zh-CN" altLang="en-US" sz="2400" b="1" dirty="0">
                <a:latin typeface="华文楷体" pitchFamily="2" charset="-122"/>
                <a:ea typeface="华文楷体" pitchFamily="2" charset="-122"/>
              </a:rPr>
              <a:t>在一起，在网络软件管理下实现网络</a:t>
            </a:r>
            <a:r>
              <a:rPr lang="zh-CN" altLang="en-US" sz="2400" b="1" dirty="0">
                <a:solidFill>
                  <a:srgbClr val="FF0000"/>
                </a:solidFill>
                <a:latin typeface="华文楷体" pitchFamily="2" charset="-122"/>
                <a:ea typeface="华文楷体" pitchFamily="2" charset="-122"/>
              </a:rPr>
              <a:t>资源共享和相互通信</a:t>
            </a:r>
            <a:r>
              <a:rPr lang="zh-CN" altLang="en-US" sz="2400" b="1" dirty="0">
                <a:latin typeface="华文楷体" pitchFamily="2" charset="-122"/>
                <a:ea typeface="华文楷体" pitchFamily="2" charset="-122"/>
              </a:rPr>
              <a:t>的整个系统。</a:t>
            </a:r>
            <a:endParaRPr lang="zh-CN" altLang="en-US" sz="2400" b="1" dirty="0">
              <a:latin typeface="华文楷体" pitchFamily="2" charset="-122"/>
              <a:ea typeface="华文楷体" pitchFamily="2" charset="-122"/>
              <a:sym typeface="Wingdings" pitchFamily="2" charset="2"/>
            </a:endParaRPr>
          </a:p>
        </p:txBody>
      </p:sp>
      <p:pic>
        <p:nvPicPr>
          <p:cNvPr id="70658" name="Picture 2"/>
          <p:cNvPicPr>
            <a:picLocks noChangeAspect="1" noChangeArrowheads="1"/>
          </p:cNvPicPr>
          <p:nvPr/>
        </p:nvPicPr>
        <p:blipFill>
          <a:blip r:embed="rId2" cstate="print"/>
          <a:srcRect/>
          <a:stretch>
            <a:fillRect/>
          </a:stretch>
        </p:blipFill>
        <p:spPr bwMode="auto">
          <a:xfrm>
            <a:off x="6444208" y="1995686"/>
            <a:ext cx="2428634" cy="1728192"/>
          </a:xfrm>
          <a:prstGeom prst="rect">
            <a:avLst/>
          </a:prstGeom>
          <a:noFill/>
          <a:ln w="9525">
            <a:noFill/>
            <a:miter lim="800000"/>
            <a:headEnd/>
            <a:tailEnd/>
          </a:ln>
        </p:spPr>
      </p:pic>
      <p:sp>
        <p:nvSpPr>
          <p:cNvPr id="8"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4.2 </a:t>
            </a:r>
            <a:r>
              <a:rPr lang="zh-CN" altLang="en-US" sz="3600" b="1" kern="0" dirty="0">
                <a:solidFill>
                  <a:srgbClr val="FFFFFF"/>
                </a:solidFill>
                <a:ea typeface="黑体" pitchFamily="2" charset="-122"/>
              </a:rPr>
              <a:t>计算机网络</a:t>
            </a:r>
            <a:endParaRPr lang="en-US" altLang="zh-CN" sz="3600" b="1" kern="0" dirty="0">
              <a:solidFill>
                <a:srgbClr val="FFFFFF"/>
              </a:solidFill>
              <a:ea typeface="宋体" pitchFamily="2" charset="-122"/>
            </a:endParaRPr>
          </a:p>
        </p:txBody>
      </p:sp>
      <p:sp>
        <p:nvSpPr>
          <p:cNvPr id="9"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1851291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4" name="Rectangle 2"/>
          <p:cNvSpPr>
            <a:spLocks noGrp="1" noChangeArrowheads="1"/>
          </p:cNvSpPr>
          <p:nvPr>
            <p:ph type="title"/>
          </p:nvPr>
        </p:nvSpPr>
        <p:spPr>
          <a:xfrm>
            <a:off x="971600" y="411510"/>
            <a:ext cx="6716712" cy="482204"/>
          </a:xfrm>
        </p:spPr>
        <p:txBody>
          <a:bodyPr>
            <a:noAutofit/>
          </a:bodyPr>
          <a:lstStyle/>
          <a:p>
            <a:r>
              <a:rPr lang="zh-CN" altLang="en-US" sz="3600" dirty="0"/>
              <a:t>什么是网络</a:t>
            </a:r>
          </a:p>
        </p:txBody>
      </p:sp>
      <p:sp>
        <p:nvSpPr>
          <p:cNvPr id="2404355" name="Rectangle 3"/>
          <p:cNvSpPr>
            <a:spLocks noGrp="1" noChangeArrowheads="1"/>
          </p:cNvSpPr>
          <p:nvPr>
            <p:ph type="body" sz="half" idx="1"/>
          </p:nvPr>
        </p:nvSpPr>
        <p:spPr>
          <a:xfrm>
            <a:off x="539552" y="1131590"/>
            <a:ext cx="7920880" cy="3798589"/>
          </a:xfrm>
        </p:spPr>
        <p:txBody>
          <a:bodyPr>
            <a:normAutofit/>
          </a:bodyPr>
          <a:lstStyle/>
          <a:p>
            <a:pPr>
              <a:lnSpc>
                <a:spcPct val="150000"/>
              </a:lnSpc>
            </a:pPr>
            <a:r>
              <a:rPr lang="zh-CN" altLang="en-US" sz="2400" b="1" dirty="0">
                <a:sym typeface="Wingdings" pitchFamily="2" charset="2"/>
              </a:rPr>
              <a:t>产生与发展</a:t>
            </a:r>
            <a:endParaRPr lang="en-US" altLang="zh-CN" sz="2400" b="1" dirty="0">
              <a:sym typeface="Wingdings" pitchFamily="2" charset="2"/>
            </a:endParaRPr>
          </a:p>
          <a:p>
            <a:pPr lvl="1">
              <a:lnSpc>
                <a:spcPct val="150000"/>
              </a:lnSpc>
            </a:pPr>
            <a:r>
              <a:rPr lang="zh-CN" altLang="zh-CN" sz="2000" b="1" dirty="0"/>
              <a:t>面向终端的计算机网络</a:t>
            </a:r>
            <a:endParaRPr lang="en-US" altLang="zh-CN" sz="2000" b="1" dirty="0"/>
          </a:p>
          <a:p>
            <a:pPr lvl="1">
              <a:lnSpc>
                <a:spcPct val="150000"/>
              </a:lnSpc>
            </a:pPr>
            <a:r>
              <a:rPr lang="zh-CN" altLang="zh-CN" sz="2000" b="1" dirty="0"/>
              <a:t>面向资源共享的计算机网络</a:t>
            </a:r>
            <a:endParaRPr lang="en-US" altLang="zh-CN" sz="2000" b="1" dirty="0"/>
          </a:p>
          <a:p>
            <a:pPr lvl="1">
              <a:lnSpc>
                <a:spcPct val="150000"/>
              </a:lnSpc>
            </a:pPr>
            <a:r>
              <a:rPr lang="zh-CN" altLang="zh-CN" sz="2000" b="1" dirty="0"/>
              <a:t>标准化的计算机网络</a:t>
            </a:r>
            <a:endParaRPr lang="en-US" altLang="zh-CN" sz="2000" b="1" dirty="0"/>
          </a:p>
          <a:p>
            <a:pPr lvl="1">
              <a:lnSpc>
                <a:spcPct val="150000"/>
              </a:lnSpc>
            </a:pPr>
            <a:r>
              <a:rPr lang="zh-CN" altLang="zh-CN" sz="2000" b="1" dirty="0"/>
              <a:t>全球化的计算机网络</a:t>
            </a:r>
            <a:endParaRPr lang="en-US" altLang="zh-CN" sz="2000" b="1" dirty="0">
              <a:sym typeface="Wingdings" pitchFamily="2" charset="2"/>
            </a:endParaRPr>
          </a:p>
          <a:p>
            <a:pPr lvl="1">
              <a:lnSpc>
                <a:spcPct val="150000"/>
              </a:lnSpc>
              <a:buNone/>
            </a:pPr>
            <a:r>
              <a:rPr lang="en-US" altLang="zh-CN" sz="2000" dirty="0">
                <a:sym typeface="Wingdings" pitchFamily="2" charset="2"/>
              </a:rPr>
              <a:t>	</a:t>
            </a:r>
            <a:endParaRPr lang="zh-CN" altLang="en-US" sz="2000" dirty="0">
              <a:sym typeface="Wingdings" pitchFamily="2" charset="2"/>
            </a:endParaRPr>
          </a:p>
        </p:txBody>
      </p:sp>
      <p:pic>
        <p:nvPicPr>
          <p:cNvPr id="6" name="Picture 1"/>
          <p:cNvPicPr>
            <a:picLocks noChangeAspect="1" noChangeArrowheads="1"/>
          </p:cNvPicPr>
          <p:nvPr/>
        </p:nvPicPr>
        <p:blipFill>
          <a:blip r:embed="rId2" cstate="print"/>
          <a:srcRect/>
          <a:stretch>
            <a:fillRect/>
          </a:stretch>
        </p:blipFill>
        <p:spPr bwMode="auto">
          <a:xfrm>
            <a:off x="4716016" y="1203448"/>
            <a:ext cx="2088232" cy="1390701"/>
          </a:xfrm>
          <a:prstGeom prst="rect">
            <a:avLst/>
          </a:prstGeom>
          <a:noFill/>
          <a:ln w="9525">
            <a:noFill/>
            <a:miter lim="800000"/>
            <a:headEnd/>
            <a:tailEnd/>
          </a:ln>
        </p:spPr>
      </p:pic>
      <p:pic>
        <p:nvPicPr>
          <p:cNvPr id="118786" name="Picture 2"/>
          <p:cNvPicPr>
            <a:picLocks noChangeAspect="1" noChangeArrowheads="1"/>
          </p:cNvPicPr>
          <p:nvPr/>
        </p:nvPicPr>
        <p:blipFill>
          <a:blip r:embed="rId3" cstate="print"/>
          <a:srcRect/>
          <a:stretch>
            <a:fillRect/>
          </a:stretch>
        </p:blipFill>
        <p:spPr bwMode="auto">
          <a:xfrm>
            <a:off x="6876256" y="1203598"/>
            <a:ext cx="2088232" cy="1389206"/>
          </a:xfrm>
          <a:prstGeom prst="rect">
            <a:avLst/>
          </a:prstGeom>
          <a:noFill/>
          <a:ln w="9525">
            <a:noFill/>
            <a:miter lim="800000"/>
            <a:headEnd/>
            <a:tailEnd/>
          </a:ln>
        </p:spPr>
      </p:pic>
      <p:pic>
        <p:nvPicPr>
          <p:cNvPr id="118787" name="Picture 3"/>
          <p:cNvPicPr>
            <a:picLocks noChangeAspect="1" noChangeArrowheads="1"/>
          </p:cNvPicPr>
          <p:nvPr/>
        </p:nvPicPr>
        <p:blipFill>
          <a:blip r:embed="rId4" cstate="print"/>
          <a:srcRect/>
          <a:stretch>
            <a:fillRect/>
          </a:stretch>
        </p:blipFill>
        <p:spPr bwMode="auto">
          <a:xfrm>
            <a:off x="5364088" y="2715765"/>
            <a:ext cx="2520280" cy="1651219"/>
          </a:xfrm>
          <a:prstGeom prst="rect">
            <a:avLst/>
          </a:prstGeom>
          <a:noFill/>
          <a:ln w="9525">
            <a:noFill/>
            <a:miter lim="800000"/>
            <a:headEnd/>
            <a:tailEnd/>
          </a:ln>
        </p:spPr>
      </p:pic>
      <p:sp>
        <p:nvSpPr>
          <p:cNvPr id="8"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2107664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4" name="Rectangle 2"/>
          <p:cNvSpPr>
            <a:spLocks noGrp="1" noChangeArrowheads="1"/>
          </p:cNvSpPr>
          <p:nvPr>
            <p:ph type="title"/>
          </p:nvPr>
        </p:nvSpPr>
        <p:spPr>
          <a:xfrm>
            <a:off x="971600" y="411510"/>
            <a:ext cx="6716712" cy="482204"/>
          </a:xfrm>
        </p:spPr>
        <p:txBody>
          <a:bodyPr>
            <a:noAutofit/>
          </a:bodyPr>
          <a:lstStyle/>
          <a:p>
            <a:r>
              <a:rPr lang="zh-CN" altLang="en-US" sz="3600" dirty="0"/>
              <a:t>什么是网络</a:t>
            </a:r>
          </a:p>
        </p:txBody>
      </p:sp>
      <p:sp>
        <p:nvSpPr>
          <p:cNvPr id="2404355" name="Rectangle 3"/>
          <p:cNvSpPr>
            <a:spLocks noGrp="1" noChangeArrowheads="1"/>
          </p:cNvSpPr>
          <p:nvPr>
            <p:ph type="body" sz="half" idx="1"/>
          </p:nvPr>
        </p:nvSpPr>
        <p:spPr>
          <a:xfrm>
            <a:off x="539552" y="1131590"/>
            <a:ext cx="7920880" cy="3798589"/>
          </a:xfrm>
        </p:spPr>
        <p:txBody>
          <a:bodyPr>
            <a:normAutofit/>
          </a:bodyPr>
          <a:lstStyle/>
          <a:p>
            <a:pPr>
              <a:lnSpc>
                <a:spcPct val="150000"/>
              </a:lnSpc>
            </a:pPr>
            <a:r>
              <a:rPr lang="zh-CN" altLang="zh-CN" sz="2400" b="1" dirty="0"/>
              <a:t>网络的功能</a:t>
            </a:r>
            <a:endParaRPr lang="en-US" altLang="zh-CN" sz="2400" b="1" dirty="0">
              <a:sym typeface="Wingdings" pitchFamily="2" charset="2"/>
            </a:endParaRPr>
          </a:p>
          <a:p>
            <a:pPr lvl="1">
              <a:lnSpc>
                <a:spcPct val="150000"/>
              </a:lnSpc>
              <a:spcBef>
                <a:spcPts val="0"/>
              </a:spcBef>
              <a:buFont typeface="华文楷体" pitchFamily="2" charset="-122"/>
              <a:buChar char="−"/>
            </a:pPr>
            <a:r>
              <a:rPr lang="zh-CN" altLang="en-US" sz="2000" b="1" dirty="0">
                <a:sym typeface="Wingdings" pitchFamily="2" charset="2"/>
              </a:rPr>
              <a:t>资源共享</a:t>
            </a:r>
            <a:endParaRPr lang="en-US" altLang="zh-CN" sz="2000" b="1" dirty="0">
              <a:sym typeface="Wingdings" pitchFamily="2" charset="2"/>
            </a:endParaRPr>
          </a:p>
          <a:p>
            <a:pPr lvl="1">
              <a:lnSpc>
                <a:spcPct val="150000"/>
              </a:lnSpc>
              <a:spcBef>
                <a:spcPts val="0"/>
              </a:spcBef>
              <a:buFont typeface="华文楷体" pitchFamily="2" charset="-122"/>
              <a:buChar char="−"/>
            </a:pPr>
            <a:r>
              <a:rPr lang="zh-CN" altLang="zh-CN" sz="2000" b="1" dirty="0"/>
              <a:t>数据通信</a:t>
            </a:r>
          </a:p>
          <a:p>
            <a:pPr lvl="1">
              <a:lnSpc>
                <a:spcPct val="150000"/>
              </a:lnSpc>
              <a:spcBef>
                <a:spcPts val="0"/>
              </a:spcBef>
              <a:buFont typeface="华文楷体" pitchFamily="2" charset="-122"/>
              <a:buChar char="−"/>
            </a:pPr>
            <a:r>
              <a:rPr lang="zh-CN" altLang="zh-CN" sz="2000" b="1" dirty="0"/>
              <a:t>分布式处理</a:t>
            </a:r>
          </a:p>
          <a:p>
            <a:pPr lvl="1">
              <a:lnSpc>
                <a:spcPct val="150000"/>
              </a:lnSpc>
              <a:spcBef>
                <a:spcPts val="0"/>
              </a:spcBef>
              <a:buFont typeface="华文楷体" pitchFamily="2" charset="-122"/>
              <a:buChar char="−"/>
            </a:pPr>
            <a:r>
              <a:rPr lang="zh-CN" altLang="zh-CN" sz="2000" b="1" dirty="0"/>
              <a:t>提高计算机系统的可靠性</a:t>
            </a:r>
            <a:endParaRPr lang="en-US" altLang="zh-CN" sz="2000" b="1" dirty="0"/>
          </a:p>
          <a:p>
            <a:pPr lvl="1">
              <a:lnSpc>
                <a:spcPct val="150000"/>
              </a:lnSpc>
              <a:spcBef>
                <a:spcPts val="0"/>
              </a:spcBef>
              <a:buFont typeface="华文楷体" pitchFamily="2" charset="-122"/>
              <a:buChar char="−"/>
            </a:pPr>
            <a:r>
              <a:rPr lang="zh-CN" altLang="zh-CN" sz="2000" b="1" dirty="0"/>
              <a:t>综合信息服务</a:t>
            </a:r>
          </a:p>
          <a:p>
            <a:pPr lvl="1">
              <a:lnSpc>
                <a:spcPct val="150000"/>
              </a:lnSpc>
              <a:buNone/>
            </a:pPr>
            <a:endParaRPr lang="en-US" altLang="zh-CN" sz="2000" b="1" dirty="0">
              <a:sym typeface="Wingdings" pitchFamily="2" charset="2"/>
            </a:endParaRPr>
          </a:p>
        </p:txBody>
      </p:sp>
      <p:graphicFrame>
        <p:nvGraphicFramePr>
          <p:cNvPr id="8" name="图示 7"/>
          <p:cNvGraphicFramePr/>
          <p:nvPr>
            <p:extLst>
              <p:ext uri="{D42A27DB-BD31-4B8C-83A1-F6EECF244321}">
                <p14:modId xmlns:p14="http://schemas.microsoft.com/office/powerpoint/2010/main" val="2909807046"/>
              </p:ext>
            </p:extLst>
          </p:nvPr>
        </p:nvGraphicFramePr>
        <p:xfrm>
          <a:off x="3635896" y="1203598"/>
          <a:ext cx="5040560" cy="30243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2107664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graphicEl>
                                              <a:dgm id="{B5CD6CD5-7829-4F70-A07F-7DBD673BC616}"/>
                                            </p:graphicEl>
                                          </p:spTgt>
                                        </p:tgtEl>
                                        <p:attrNameLst>
                                          <p:attrName>style.visibility</p:attrName>
                                        </p:attrNameLst>
                                      </p:cBhvr>
                                      <p:to>
                                        <p:strVal val="visible"/>
                                      </p:to>
                                    </p:set>
                                    <p:animEffect transition="in" filter="wheel(1)">
                                      <p:cBhvr>
                                        <p:cTn id="7" dur="500"/>
                                        <p:tgtEl>
                                          <p:spTgt spid="8">
                                            <p:graphicEl>
                                              <a:dgm id="{B5CD6CD5-7829-4F70-A07F-7DBD673BC616}"/>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8">
                                            <p:graphicEl>
                                              <a:dgm id="{CE4A01D9-7DCE-4FD0-9F35-DD6AB13DBA3A}"/>
                                            </p:graphicEl>
                                          </p:spTgt>
                                        </p:tgtEl>
                                        <p:attrNameLst>
                                          <p:attrName>style.visibility</p:attrName>
                                        </p:attrNameLst>
                                      </p:cBhvr>
                                      <p:to>
                                        <p:strVal val="visible"/>
                                      </p:to>
                                    </p:set>
                                    <p:animEffect transition="in" filter="wheel(1)">
                                      <p:cBhvr>
                                        <p:cTn id="12" dur="500"/>
                                        <p:tgtEl>
                                          <p:spTgt spid="8">
                                            <p:graphicEl>
                                              <a:dgm id="{CE4A01D9-7DCE-4FD0-9F35-DD6AB13DBA3A}"/>
                                            </p:graphicEl>
                                          </p:spTgt>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8">
                                            <p:graphicEl>
                                              <a:dgm id="{2EF4BD2A-7A07-41C8-8EAF-E147586761CD}"/>
                                            </p:graphicEl>
                                          </p:spTgt>
                                        </p:tgtEl>
                                        <p:attrNameLst>
                                          <p:attrName>style.visibility</p:attrName>
                                        </p:attrNameLst>
                                      </p:cBhvr>
                                      <p:to>
                                        <p:strVal val="visible"/>
                                      </p:to>
                                    </p:set>
                                    <p:animEffect transition="in" filter="wheel(1)">
                                      <p:cBhvr>
                                        <p:cTn id="15" dur="500"/>
                                        <p:tgtEl>
                                          <p:spTgt spid="8">
                                            <p:graphicEl>
                                              <a:dgm id="{2EF4BD2A-7A07-41C8-8EAF-E147586761CD}"/>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8">
                                            <p:graphicEl>
                                              <a:dgm id="{246C08F8-DFDD-40EA-A3EE-081107470DB9}"/>
                                            </p:graphicEl>
                                          </p:spTgt>
                                        </p:tgtEl>
                                        <p:attrNameLst>
                                          <p:attrName>style.visibility</p:attrName>
                                        </p:attrNameLst>
                                      </p:cBhvr>
                                      <p:to>
                                        <p:strVal val="visible"/>
                                      </p:to>
                                    </p:set>
                                    <p:animEffect transition="in" filter="wheel(1)">
                                      <p:cBhvr>
                                        <p:cTn id="20" dur="500"/>
                                        <p:tgtEl>
                                          <p:spTgt spid="8">
                                            <p:graphicEl>
                                              <a:dgm id="{246C08F8-DFDD-40EA-A3EE-081107470DB9}"/>
                                            </p:graphicEl>
                                          </p:spTgt>
                                        </p:tgtEl>
                                      </p:cBhvr>
                                    </p:animEffect>
                                  </p:childTnLst>
                                </p:cTn>
                              </p:par>
                              <p:par>
                                <p:cTn id="21" presetID="21" presetClass="entr" presetSubtype="1" fill="hold" grpId="0" nodeType="withEffect">
                                  <p:stCondLst>
                                    <p:cond delay="0"/>
                                  </p:stCondLst>
                                  <p:childTnLst>
                                    <p:set>
                                      <p:cBhvr>
                                        <p:cTn id="22" dur="1" fill="hold">
                                          <p:stCondLst>
                                            <p:cond delay="0"/>
                                          </p:stCondLst>
                                        </p:cTn>
                                        <p:tgtEl>
                                          <p:spTgt spid="8">
                                            <p:graphicEl>
                                              <a:dgm id="{2F310307-5F7F-4887-B9B1-039046BA2526}"/>
                                            </p:graphicEl>
                                          </p:spTgt>
                                        </p:tgtEl>
                                        <p:attrNameLst>
                                          <p:attrName>style.visibility</p:attrName>
                                        </p:attrNameLst>
                                      </p:cBhvr>
                                      <p:to>
                                        <p:strVal val="visible"/>
                                      </p:to>
                                    </p:set>
                                    <p:animEffect transition="in" filter="wheel(1)">
                                      <p:cBhvr>
                                        <p:cTn id="23" dur="500"/>
                                        <p:tgtEl>
                                          <p:spTgt spid="8">
                                            <p:graphicEl>
                                              <a:dgm id="{2F310307-5F7F-4887-B9B1-039046BA2526}"/>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grpId="0" nodeType="clickEffect">
                                  <p:stCondLst>
                                    <p:cond delay="0"/>
                                  </p:stCondLst>
                                  <p:childTnLst>
                                    <p:set>
                                      <p:cBhvr>
                                        <p:cTn id="27" dur="1" fill="hold">
                                          <p:stCondLst>
                                            <p:cond delay="0"/>
                                          </p:stCondLst>
                                        </p:cTn>
                                        <p:tgtEl>
                                          <p:spTgt spid="8">
                                            <p:graphicEl>
                                              <a:dgm id="{4FEFBD03-63C5-4DF1-A9B9-88332B1C9A59}"/>
                                            </p:graphicEl>
                                          </p:spTgt>
                                        </p:tgtEl>
                                        <p:attrNameLst>
                                          <p:attrName>style.visibility</p:attrName>
                                        </p:attrNameLst>
                                      </p:cBhvr>
                                      <p:to>
                                        <p:strVal val="visible"/>
                                      </p:to>
                                    </p:set>
                                    <p:animEffect transition="in" filter="wheel(1)">
                                      <p:cBhvr>
                                        <p:cTn id="28" dur="500"/>
                                        <p:tgtEl>
                                          <p:spTgt spid="8">
                                            <p:graphicEl>
                                              <a:dgm id="{4FEFBD03-63C5-4DF1-A9B9-88332B1C9A59}"/>
                                            </p:graphicEl>
                                          </p:spTgt>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8">
                                            <p:graphicEl>
                                              <a:dgm id="{1A434CAF-BA76-4E1D-96EB-7F90743A1794}"/>
                                            </p:graphicEl>
                                          </p:spTgt>
                                        </p:tgtEl>
                                        <p:attrNameLst>
                                          <p:attrName>style.visibility</p:attrName>
                                        </p:attrNameLst>
                                      </p:cBhvr>
                                      <p:to>
                                        <p:strVal val="visible"/>
                                      </p:to>
                                    </p:set>
                                    <p:animEffect transition="in" filter="wheel(1)">
                                      <p:cBhvr>
                                        <p:cTn id="31" dur="500"/>
                                        <p:tgtEl>
                                          <p:spTgt spid="8">
                                            <p:graphicEl>
                                              <a:dgm id="{1A434CAF-BA76-4E1D-96EB-7F90743A1794}"/>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grpId="0" nodeType="clickEffect">
                                  <p:stCondLst>
                                    <p:cond delay="0"/>
                                  </p:stCondLst>
                                  <p:childTnLst>
                                    <p:set>
                                      <p:cBhvr>
                                        <p:cTn id="35" dur="1" fill="hold">
                                          <p:stCondLst>
                                            <p:cond delay="0"/>
                                          </p:stCondLst>
                                        </p:cTn>
                                        <p:tgtEl>
                                          <p:spTgt spid="8">
                                            <p:graphicEl>
                                              <a:dgm id="{398222D1-FE5B-445D-BF1F-81BB3CA1E58C}"/>
                                            </p:graphicEl>
                                          </p:spTgt>
                                        </p:tgtEl>
                                        <p:attrNameLst>
                                          <p:attrName>style.visibility</p:attrName>
                                        </p:attrNameLst>
                                      </p:cBhvr>
                                      <p:to>
                                        <p:strVal val="visible"/>
                                      </p:to>
                                    </p:set>
                                    <p:animEffect transition="in" filter="wheel(1)">
                                      <p:cBhvr>
                                        <p:cTn id="36" dur="500"/>
                                        <p:tgtEl>
                                          <p:spTgt spid="8">
                                            <p:graphicEl>
                                              <a:dgm id="{398222D1-FE5B-445D-BF1F-81BB3CA1E58C}"/>
                                            </p:graphicEl>
                                          </p:spTgt>
                                        </p:tgtEl>
                                      </p:cBhvr>
                                    </p:animEffect>
                                  </p:childTnLst>
                                </p:cTn>
                              </p:par>
                              <p:par>
                                <p:cTn id="37" presetID="21" presetClass="entr" presetSubtype="1" fill="hold" grpId="0" nodeType="withEffect">
                                  <p:stCondLst>
                                    <p:cond delay="0"/>
                                  </p:stCondLst>
                                  <p:childTnLst>
                                    <p:set>
                                      <p:cBhvr>
                                        <p:cTn id="38" dur="1" fill="hold">
                                          <p:stCondLst>
                                            <p:cond delay="0"/>
                                          </p:stCondLst>
                                        </p:cTn>
                                        <p:tgtEl>
                                          <p:spTgt spid="8">
                                            <p:graphicEl>
                                              <a:dgm id="{7A06C599-9BEE-4F02-B22D-C8FB2FEDA75D}"/>
                                            </p:graphicEl>
                                          </p:spTgt>
                                        </p:tgtEl>
                                        <p:attrNameLst>
                                          <p:attrName>style.visibility</p:attrName>
                                        </p:attrNameLst>
                                      </p:cBhvr>
                                      <p:to>
                                        <p:strVal val="visible"/>
                                      </p:to>
                                    </p:set>
                                    <p:animEffect transition="in" filter="wheel(1)">
                                      <p:cBhvr>
                                        <p:cTn id="39" dur="500"/>
                                        <p:tgtEl>
                                          <p:spTgt spid="8">
                                            <p:graphicEl>
                                              <a:dgm id="{7A06C599-9BEE-4F02-B22D-C8FB2FEDA75D}"/>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21" presetClass="entr" presetSubtype="1" fill="hold" grpId="0" nodeType="clickEffect">
                                  <p:stCondLst>
                                    <p:cond delay="0"/>
                                  </p:stCondLst>
                                  <p:childTnLst>
                                    <p:set>
                                      <p:cBhvr>
                                        <p:cTn id="43" dur="1" fill="hold">
                                          <p:stCondLst>
                                            <p:cond delay="0"/>
                                          </p:stCondLst>
                                        </p:cTn>
                                        <p:tgtEl>
                                          <p:spTgt spid="8">
                                            <p:graphicEl>
                                              <a:dgm id="{951BF8C8-DC8F-49E7-97EF-1D036BAAFB40}"/>
                                            </p:graphicEl>
                                          </p:spTgt>
                                        </p:tgtEl>
                                        <p:attrNameLst>
                                          <p:attrName>style.visibility</p:attrName>
                                        </p:attrNameLst>
                                      </p:cBhvr>
                                      <p:to>
                                        <p:strVal val="visible"/>
                                      </p:to>
                                    </p:set>
                                    <p:animEffect transition="in" filter="wheel(1)">
                                      <p:cBhvr>
                                        <p:cTn id="44" dur="500"/>
                                        <p:tgtEl>
                                          <p:spTgt spid="8">
                                            <p:graphicEl>
                                              <a:dgm id="{951BF8C8-DC8F-49E7-97EF-1D036BAAFB40}"/>
                                            </p:graphicEl>
                                          </p:spTgt>
                                        </p:tgtEl>
                                      </p:cBhvr>
                                    </p:animEffect>
                                  </p:childTnLst>
                                </p:cTn>
                              </p:par>
                              <p:par>
                                <p:cTn id="45" presetID="21" presetClass="entr" presetSubtype="1" fill="hold" grpId="0" nodeType="withEffect">
                                  <p:stCondLst>
                                    <p:cond delay="0"/>
                                  </p:stCondLst>
                                  <p:childTnLst>
                                    <p:set>
                                      <p:cBhvr>
                                        <p:cTn id="46" dur="1" fill="hold">
                                          <p:stCondLst>
                                            <p:cond delay="0"/>
                                          </p:stCondLst>
                                        </p:cTn>
                                        <p:tgtEl>
                                          <p:spTgt spid="8">
                                            <p:graphicEl>
                                              <a:dgm id="{4F6A2E8E-C9C0-429F-B20A-AF7795F6F9E8}"/>
                                            </p:graphicEl>
                                          </p:spTgt>
                                        </p:tgtEl>
                                        <p:attrNameLst>
                                          <p:attrName>style.visibility</p:attrName>
                                        </p:attrNameLst>
                                      </p:cBhvr>
                                      <p:to>
                                        <p:strVal val="visible"/>
                                      </p:to>
                                    </p:set>
                                    <p:animEffect transition="in" filter="wheel(1)">
                                      <p:cBhvr>
                                        <p:cTn id="47" dur="500"/>
                                        <p:tgtEl>
                                          <p:spTgt spid="8">
                                            <p:graphicEl>
                                              <a:dgm id="{4F6A2E8E-C9C0-429F-B20A-AF7795F6F9E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lvl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539552" y="1131590"/>
            <a:ext cx="5040560" cy="3798589"/>
          </a:xfrm>
        </p:spPr>
        <p:txBody>
          <a:bodyPr>
            <a:normAutofit/>
          </a:bodyPr>
          <a:lstStyle/>
          <a:p>
            <a:pPr>
              <a:lnSpc>
                <a:spcPct val="150000"/>
              </a:lnSpc>
            </a:pPr>
            <a:r>
              <a:rPr lang="zh-CN" altLang="en-US" sz="2400" b="1" dirty="0">
                <a:sym typeface="Wingdings" pitchFamily="2" charset="2"/>
              </a:rPr>
              <a:t>拓扑结构</a:t>
            </a:r>
            <a:endParaRPr lang="en-US" altLang="zh-CN" sz="2400" b="1" dirty="0">
              <a:sym typeface="Wingdings" pitchFamily="2" charset="2"/>
            </a:endParaRPr>
          </a:p>
          <a:p>
            <a:pPr lvl="1">
              <a:lnSpc>
                <a:spcPct val="150000"/>
              </a:lnSpc>
              <a:spcBef>
                <a:spcPts val="0"/>
              </a:spcBef>
              <a:buFont typeface="华文楷体" pitchFamily="2" charset="-122"/>
              <a:buChar char="−"/>
            </a:pPr>
            <a:r>
              <a:rPr lang="zh-CN" altLang="zh-CN" sz="2000" b="1" dirty="0"/>
              <a:t>星型</a:t>
            </a:r>
          </a:p>
          <a:p>
            <a:pPr lvl="1">
              <a:lnSpc>
                <a:spcPct val="150000"/>
              </a:lnSpc>
              <a:spcBef>
                <a:spcPts val="0"/>
              </a:spcBef>
              <a:buSzPct val="80000"/>
              <a:buFont typeface="Wingdings" pitchFamily="2" charset="2"/>
              <a:buChar char="p"/>
            </a:pPr>
            <a:r>
              <a:rPr lang="zh-CN" altLang="zh-CN" sz="2000" b="1" dirty="0"/>
              <a:t>优点</a:t>
            </a:r>
            <a:r>
              <a:rPr lang="zh-CN" altLang="en-US" sz="2000" b="1" dirty="0"/>
              <a:t>：</a:t>
            </a:r>
            <a:r>
              <a:rPr lang="zh-CN" altLang="zh-CN" sz="2000" b="1" dirty="0"/>
              <a:t>连接方便、故障诊断容易、可靠性较高。</a:t>
            </a:r>
            <a:endParaRPr lang="en-US" altLang="zh-CN" sz="2000" b="1" dirty="0"/>
          </a:p>
          <a:p>
            <a:pPr lvl="1">
              <a:lnSpc>
                <a:spcPct val="150000"/>
              </a:lnSpc>
              <a:spcBef>
                <a:spcPts val="0"/>
              </a:spcBef>
              <a:buSzPct val="80000"/>
              <a:buFont typeface="Wingdings" pitchFamily="2" charset="2"/>
              <a:buChar char="p"/>
            </a:pPr>
            <a:r>
              <a:rPr lang="zh-CN" altLang="zh-CN" sz="2000" b="1" dirty="0"/>
              <a:t>缺点</a:t>
            </a:r>
            <a:r>
              <a:rPr lang="zh-CN" altLang="en-US" sz="2000" b="1" dirty="0"/>
              <a:t>：</a:t>
            </a:r>
            <a:r>
              <a:rPr lang="zh-CN" altLang="zh-CN" sz="2000" b="1" dirty="0"/>
              <a:t>对中心节点依赖性较高，中心节点故障将导致整个网络瘫痪</a:t>
            </a:r>
            <a:r>
              <a:rPr lang="zh-CN" altLang="en-US" sz="2000" b="1" dirty="0"/>
              <a:t>。</a:t>
            </a:r>
            <a:endParaRPr lang="en-US" altLang="zh-CN" sz="2000" b="1" dirty="0">
              <a:sym typeface="Wingdings" pitchFamily="2" charset="2"/>
            </a:endParaRPr>
          </a:p>
        </p:txBody>
      </p:sp>
      <p:pic>
        <p:nvPicPr>
          <p:cNvPr id="7" name="图片 6"/>
          <p:cNvPicPr/>
          <p:nvPr/>
        </p:nvPicPr>
        <p:blipFill>
          <a:blip r:embed="rId2" cstate="print"/>
          <a:stretch>
            <a:fillRect/>
          </a:stretch>
        </p:blipFill>
        <p:spPr bwMode="auto">
          <a:xfrm>
            <a:off x="5844411" y="1499932"/>
            <a:ext cx="2771429" cy="2019048"/>
          </a:xfrm>
          <a:prstGeom prst="rect">
            <a:avLst/>
          </a:prstGeom>
          <a:noFill/>
          <a:ln>
            <a:noFill/>
          </a:ln>
        </p:spPr>
      </p:pic>
      <p:sp>
        <p:nvSpPr>
          <p:cNvPr id="8"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4.2.1 </a:t>
            </a:r>
            <a:r>
              <a:rPr lang="zh-CN" altLang="en-US" sz="3600" b="1" kern="0" dirty="0">
                <a:solidFill>
                  <a:srgbClr val="FFFFFF"/>
                </a:solidFill>
                <a:ea typeface="黑体" pitchFamily="2" charset="-122"/>
              </a:rPr>
              <a:t>网络拓扑结构</a:t>
            </a:r>
            <a:endParaRPr lang="en-US" altLang="zh-CN" sz="3600" b="1" kern="0" dirty="0">
              <a:solidFill>
                <a:srgbClr val="FFFFFF"/>
              </a:solidFill>
              <a:ea typeface="宋体" pitchFamily="2" charset="-122"/>
            </a:endParaRPr>
          </a:p>
        </p:txBody>
      </p:sp>
      <p:sp>
        <p:nvSpPr>
          <p:cNvPr id="9"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pic>
        <p:nvPicPr>
          <p:cNvPr id="3" name="图片 2">
            <a:extLst>
              <a:ext uri="{FF2B5EF4-FFF2-40B4-BE49-F238E27FC236}">
                <a16:creationId xmlns:a16="http://schemas.microsoft.com/office/drawing/2014/main" id="{1929606D-97D7-4558-A92C-10F14187B7C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1800" b="33146"/>
          <a:stretch/>
        </p:blipFill>
        <p:spPr>
          <a:xfrm>
            <a:off x="5932858" y="3723878"/>
            <a:ext cx="2571750" cy="901512"/>
          </a:xfrm>
          <a:prstGeom prst="rect">
            <a:avLst/>
          </a:prstGeom>
        </p:spPr>
      </p:pic>
    </p:spTree>
    <p:extLst>
      <p:ext uri="{BB962C8B-B14F-4D97-AF65-F5344CB8AC3E}">
        <p14:creationId xmlns:p14="http://schemas.microsoft.com/office/powerpoint/2010/main" val="42107664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539552" y="1131590"/>
            <a:ext cx="5040560" cy="3798589"/>
          </a:xfrm>
        </p:spPr>
        <p:txBody>
          <a:bodyPr>
            <a:normAutofit/>
          </a:bodyPr>
          <a:lstStyle/>
          <a:p>
            <a:pPr>
              <a:lnSpc>
                <a:spcPct val="150000"/>
              </a:lnSpc>
            </a:pPr>
            <a:r>
              <a:rPr lang="zh-CN" altLang="en-US" sz="2400" b="1" dirty="0">
                <a:sym typeface="Wingdings" pitchFamily="2" charset="2"/>
              </a:rPr>
              <a:t>拓扑结构</a:t>
            </a:r>
            <a:endParaRPr lang="en-US" altLang="zh-CN" sz="2400" b="1" dirty="0">
              <a:sym typeface="Wingdings" pitchFamily="2" charset="2"/>
            </a:endParaRPr>
          </a:p>
          <a:p>
            <a:pPr lvl="1">
              <a:lnSpc>
                <a:spcPct val="150000"/>
              </a:lnSpc>
              <a:spcBef>
                <a:spcPts val="0"/>
              </a:spcBef>
              <a:buFont typeface="华文楷体" pitchFamily="2" charset="-122"/>
              <a:buChar char="−"/>
            </a:pPr>
            <a:r>
              <a:rPr lang="zh-CN" altLang="zh-CN" sz="2000" b="1" dirty="0"/>
              <a:t>总线型</a:t>
            </a:r>
          </a:p>
          <a:p>
            <a:pPr lvl="1">
              <a:lnSpc>
                <a:spcPct val="150000"/>
              </a:lnSpc>
              <a:spcBef>
                <a:spcPts val="0"/>
              </a:spcBef>
              <a:buSzPct val="80000"/>
              <a:buFont typeface="Wingdings" pitchFamily="2" charset="2"/>
              <a:buChar char="p"/>
            </a:pPr>
            <a:r>
              <a:rPr lang="zh-CN" altLang="zh-CN" sz="2000" b="1" dirty="0"/>
              <a:t>优点</a:t>
            </a:r>
            <a:r>
              <a:rPr lang="zh-CN" altLang="en-US" sz="2000" b="1" dirty="0"/>
              <a:t>：</a:t>
            </a:r>
            <a:r>
              <a:rPr lang="zh-CN" altLang="zh-CN" sz="2000" b="1" dirty="0"/>
              <a:t>结构简单、灵活，易于扩展，节点故障不影响整个网络。</a:t>
            </a:r>
            <a:endParaRPr lang="en-US" altLang="zh-CN" sz="2000" b="1" dirty="0"/>
          </a:p>
          <a:p>
            <a:pPr lvl="1">
              <a:lnSpc>
                <a:spcPct val="150000"/>
              </a:lnSpc>
              <a:spcBef>
                <a:spcPts val="0"/>
              </a:spcBef>
              <a:buSzPct val="80000"/>
              <a:buFont typeface="Wingdings" pitchFamily="2" charset="2"/>
              <a:buChar char="p"/>
            </a:pPr>
            <a:r>
              <a:rPr lang="zh-CN" altLang="zh-CN" sz="2000" b="1" dirty="0"/>
              <a:t>缺点</a:t>
            </a:r>
            <a:r>
              <a:rPr lang="zh-CN" altLang="en-US" sz="2000" b="1" dirty="0"/>
              <a:t>：</a:t>
            </a:r>
            <a:r>
              <a:rPr lang="zh-CN" altLang="zh-CN" sz="2000" b="1" dirty="0"/>
              <a:t>总线中任一处发生故障将导致整个网络的瘫痪，且故障诊断困难</a:t>
            </a:r>
            <a:endParaRPr lang="en-US" altLang="zh-CN" sz="2000" b="1" dirty="0">
              <a:sym typeface="Wingdings" pitchFamily="2" charset="2"/>
            </a:endParaRPr>
          </a:p>
        </p:txBody>
      </p:sp>
      <p:pic>
        <p:nvPicPr>
          <p:cNvPr id="6" name="图片 5"/>
          <p:cNvPicPr/>
          <p:nvPr/>
        </p:nvPicPr>
        <p:blipFill>
          <a:blip r:embed="rId2" cstate="print"/>
          <a:stretch>
            <a:fillRect/>
          </a:stretch>
        </p:blipFill>
        <p:spPr bwMode="auto">
          <a:xfrm>
            <a:off x="5602200" y="1131590"/>
            <a:ext cx="2819794" cy="1961905"/>
          </a:xfrm>
          <a:prstGeom prst="rect">
            <a:avLst/>
          </a:prstGeom>
          <a:noFill/>
          <a:ln>
            <a:noFill/>
          </a:ln>
        </p:spPr>
      </p:pic>
      <p:sp>
        <p:nvSpPr>
          <p:cNvPr id="8"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4.2.1 </a:t>
            </a:r>
            <a:r>
              <a:rPr lang="zh-CN" altLang="en-US" sz="3600" b="1" kern="0" dirty="0">
                <a:solidFill>
                  <a:srgbClr val="FFFFFF"/>
                </a:solidFill>
                <a:ea typeface="黑体" pitchFamily="2" charset="-122"/>
              </a:rPr>
              <a:t>网络拓扑结构</a:t>
            </a:r>
            <a:endParaRPr lang="en-US" altLang="zh-CN" sz="3600" b="1" kern="0" dirty="0">
              <a:solidFill>
                <a:srgbClr val="FFFFFF"/>
              </a:solidFill>
              <a:ea typeface="宋体" pitchFamily="2" charset="-122"/>
            </a:endParaRPr>
          </a:p>
        </p:txBody>
      </p:sp>
      <p:sp>
        <p:nvSpPr>
          <p:cNvPr id="9"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pic>
        <p:nvPicPr>
          <p:cNvPr id="3" name="图片 2">
            <a:extLst>
              <a:ext uri="{FF2B5EF4-FFF2-40B4-BE49-F238E27FC236}">
                <a16:creationId xmlns:a16="http://schemas.microsoft.com/office/drawing/2014/main" id="{FDB09C33-C9FC-4310-A0AE-E9E3DE320C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7727" y="3489238"/>
            <a:ext cx="1285259" cy="1045344"/>
          </a:xfrm>
          <a:prstGeom prst="rect">
            <a:avLst/>
          </a:prstGeom>
        </p:spPr>
      </p:pic>
      <p:pic>
        <p:nvPicPr>
          <p:cNvPr id="5" name="图片 4">
            <a:extLst>
              <a:ext uri="{FF2B5EF4-FFF2-40B4-BE49-F238E27FC236}">
                <a16:creationId xmlns:a16="http://schemas.microsoft.com/office/drawing/2014/main" id="{BCC8DFF4-5913-4A3B-B9EC-1AFF4E81176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372" t="2653" b="3341"/>
          <a:stretch/>
        </p:blipFill>
        <p:spPr>
          <a:xfrm>
            <a:off x="5602200" y="3223773"/>
            <a:ext cx="1868440" cy="1432097"/>
          </a:xfrm>
          <a:prstGeom prst="rect">
            <a:avLst/>
          </a:prstGeom>
        </p:spPr>
      </p:pic>
    </p:spTree>
    <p:extLst>
      <p:ext uri="{BB962C8B-B14F-4D97-AF65-F5344CB8AC3E}">
        <p14:creationId xmlns:p14="http://schemas.microsoft.com/office/powerpoint/2010/main" val="42107664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539552" y="1131590"/>
            <a:ext cx="5040560" cy="3798589"/>
          </a:xfrm>
        </p:spPr>
        <p:txBody>
          <a:bodyPr>
            <a:normAutofit/>
          </a:bodyPr>
          <a:lstStyle/>
          <a:p>
            <a:pPr>
              <a:lnSpc>
                <a:spcPct val="150000"/>
              </a:lnSpc>
            </a:pPr>
            <a:r>
              <a:rPr lang="zh-CN" altLang="en-US" sz="2400" b="1" dirty="0">
                <a:sym typeface="Wingdings" pitchFamily="2" charset="2"/>
              </a:rPr>
              <a:t>拓扑结构</a:t>
            </a:r>
            <a:endParaRPr lang="en-US" altLang="zh-CN" sz="2400" b="1" dirty="0">
              <a:sym typeface="Wingdings" pitchFamily="2" charset="2"/>
            </a:endParaRPr>
          </a:p>
          <a:p>
            <a:pPr lvl="1">
              <a:lnSpc>
                <a:spcPct val="150000"/>
              </a:lnSpc>
              <a:spcBef>
                <a:spcPts val="0"/>
              </a:spcBef>
              <a:buFont typeface="华文楷体" pitchFamily="2" charset="-122"/>
              <a:buChar char="−"/>
            </a:pPr>
            <a:r>
              <a:rPr lang="zh-CN" altLang="zh-CN" sz="2000" b="1" dirty="0"/>
              <a:t>环型</a:t>
            </a:r>
          </a:p>
          <a:p>
            <a:pPr lvl="1">
              <a:lnSpc>
                <a:spcPct val="150000"/>
              </a:lnSpc>
              <a:spcBef>
                <a:spcPts val="0"/>
              </a:spcBef>
              <a:buSzPct val="80000"/>
              <a:buFont typeface="Wingdings" pitchFamily="2" charset="2"/>
              <a:buChar char="p"/>
            </a:pPr>
            <a:r>
              <a:rPr lang="zh-CN" altLang="zh-CN" sz="2000" b="1" dirty="0"/>
              <a:t>优点</a:t>
            </a:r>
            <a:r>
              <a:rPr lang="zh-CN" altLang="en-US" sz="2000" b="1" dirty="0"/>
              <a:t>：</a:t>
            </a:r>
            <a:r>
              <a:rPr lang="zh-CN" altLang="zh-CN" sz="2000" b="1" dirty="0"/>
              <a:t>具有较高的信息传输的确定性。</a:t>
            </a:r>
            <a:endParaRPr lang="en-US" altLang="zh-CN" sz="2000" b="1" dirty="0"/>
          </a:p>
          <a:p>
            <a:pPr lvl="1">
              <a:lnSpc>
                <a:spcPct val="150000"/>
              </a:lnSpc>
              <a:spcBef>
                <a:spcPts val="0"/>
              </a:spcBef>
              <a:buSzPct val="80000"/>
              <a:buFont typeface="Wingdings" pitchFamily="2" charset="2"/>
              <a:buChar char="p"/>
            </a:pPr>
            <a:r>
              <a:rPr lang="zh-CN" altLang="zh-CN" sz="2000" b="1" dirty="0"/>
              <a:t>缺点</a:t>
            </a:r>
            <a:r>
              <a:rPr lang="zh-CN" altLang="en-US" sz="2000" b="1" dirty="0"/>
              <a:t>：</a:t>
            </a:r>
            <a:r>
              <a:rPr lang="zh-CN" altLang="zh-CN" sz="2000" b="1" dirty="0"/>
              <a:t>扩充和关闭节点都比较复杂</a:t>
            </a:r>
            <a:r>
              <a:rPr lang="zh-CN" altLang="en-US" sz="2000" b="1" dirty="0"/>
              <a:t>。</a:t>
            </a:r>
            <a:endParaRPr lang="en-US" altLang="zh-CN" sz="2000" b="1" dirty="0">
              <a:sym typeface="Wingdings" pitchFamily="2" charset="2"/>
            </a:endParaRPr>
          </a:p>
        </p:txBody>
      </p:sp>
      <p:pic>
        <p:nvPicPr>
          <p:cNvPr id="6" name="图片 5"/>
          <p:cNvPicPr/>
          <p:nvPr/>
        </p:nvPicPr>
        <p:blipFill>
          <a:blip r:embed="rId2" cstate="print"/>
          <a:stretch>
            <a:fillRect/>
          </a:stretch>
        </p:blipFill>
        <p:spPr bwMode="auto">
          <a:xfrm>
            <a:off x="5796136" y="1491630"/>
            <a:ext cx="2809524" cy="2467320"/>
          </a:xfrm>
          <a:prstGeom prst="rect">
            <a:avLst/>
          </a:prstGeom>
          <a:noFill/>
          <a:ln>
            <a:noFill/>
          </a:ln>
        </p:spPr>
      </p:pic>
      <p:sp>
        <p:nvSpPr>
          <p:cNvPr id="8"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4.2.1 </a:t>
            </a:r>
            <a:r>
              <a:rPr lang="zh-CN" altLang="en-US" sz="3600" b="1" kern="0" dirty="0">
                <a:solidFill>
                  <a:srgbClr val="FFFFFF"/>
                </a:solidFill>
                <a:ea typeface="黑体" pitchFamily="2" charset="-122"/>
              </a:rPr>
              <a:t>网络拓扑结构</a:t>
            </a:r>
            <a:endParaRPr lang="en-US" altLang="zh-CN" sz="3600" b="1" kern="0" dirty="0">
              <a:solidFill>
                <a:srgbClr val="FFFFFF"/>
              </a:solidFill>
              <a:ea typeface="宋体" pitchFamily="2" charset="-122"/>
            </a:endParaRPr>
          </a:p>
        </p:txBody>
      </p:sp>
      <p:sp>
        <p:nvSpPr>
          <p:cNvPr id="9"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2107664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539552" y="1131590"/>
            <a:ext cx="5040560" cy="3798589"/>
          </a:xfrm>
        </p:spPr>
        <p:txBody>
          <a:bodyPr>
            <a:normAutofit/>
          </a:bodyPr>
          <a:lstStyle/>
          <a:p>
            <a:pPr>
              <a:lnSpc>
                <a:spcPct val="150000"/>
              </a:lnSpc>
            </a:pPr>
            <a:r>
              <a:rPr lang="zh-CN" altLang="en-US" sz="2400" b="1" dirty="0">
                <a:sym typeface="Wingdings" pitchFamily="2" charset="2"/>
              </a:rPr>
              <a:t>拓扑结构</a:t>
            </a:r>
            <a:endParaRPr lang="en-US" altLang="zh-CN" sz="2400" b="1" dirty="0">
              <a:sym typeface="Wingdings" pitchFamily="2" charset="2"/>
            </a:endParaRPr>
          </a:p>
          <a:p>
            <a:pPr lvl="1">
              <a:lnSpc>
                <a:spcPct val="150000"/>
              </a:lnSpc>
              <a:spcBef>
                <a:spcPts val="0"/>
              </a:spcBef>
              <a:buFont typeface="华文楷体" pitchFamily="2" charset="-122"/>
              <a:buChar char="−"/>
            </a:pPr>
            <a:r>
              <a:rPr lang="zh-CN" altLang="en-US" sz="2000" b="1" dirty="0"/>
              <a:t>树</a:t>
            </a:r>
            <a:r>
              <a:rPr lang="zh-CN" altLang="zh-CN" sz="2000" b="1" dirty="0"/>
              <a:t>型</a:t>
            </a:r>
          </a:p>
          <a:p>
            <a:pPr lvl="1">
              <a:lnSpc>
                <a:spcPct val="150000"/>
              </a:lnSpc>
              <a:spcBef>
                <a:spcPts val="0"/>
              </a:spcBef>
              <a:buSzPct val="80000"/>
              <a:buFont typeface="Wingdings" pitchFamily="2" charset="2"/>
              <a:buChar char="p"/>
            </a:pPr>
            <a:r>
              <a:rPr lang="zh-CN" altLang="zh-CN" sz="2000" b="1" dirty="0"/>
              <a:t>优点</a:t>
            </a:r>
            <a:r>
              <a:rPr lang="zh-CN" altLang="en-US" sz="2000" b="1" dirty="0"/>
              <a:t>：</a:t>
            </a:r>
            <a:r>
              <a:rPr lang="zh-CN" altLang="zh-CN" sz="2000" b="1" dirty="0"/>
              <a:t>组网灵活、成本低、扩充方便。</a:t>
            </a:r>
            <a:endParaRPr lang="en-US" altLang="zh-CN" sz="2000" b="1" dirty="0"/>
          </a:p>
          <a:p>
            <a:pPr lvl="1">
              <a:lnSpc>
                <a:spcPct val="150000"/>
              </a:lnSpc>
              <a:spcBef>
                <a:spcPts val="0"/>
              </a:spcBef>
              <a:buSzPct val="80000"/>
              <a:buFont typeface="Wingdings" pitchFamily="2" charset="2"/>
              <a:buChar char="p"/>
            </a:pPr>
            <a:r>
              <a:rPr lang="zh-CN" altLang="zh-CN" sz="2000" b="1" dirty="0"/>
              <a:t>缺点</a:t>
            </a:r>
            <a:r>
              <a:rPr lang="zh-CN" altLang="en-US" sz="2000" b="1" dirty="0"/>
              <a:t>：对根依赖性大，若根发生故障，则全网不能正常工作。</a:t>
            </a:r>
            <a:endParaRPr lang="en-US" altLang="zh-CN" sz="2000" b="1" dirty="0">
              <a:sym typeface="Wingdings" pitchFamily="2" charset="2"/>
            </a:endParaRPr>
          </a:p>
        </p:txBody>
      </p:sp>
      <p:pic>
        <p:nvPicPr>
          <p:cNvPr id="7" name="图片 6"/>
          <p:cNvPicPr/>
          <p:nvPr/>
        </p:nvPicPr>
        <p:blipFill>
          <a:blip r:embed="rId2" cstate="print"/>
          <a:stretch>
            <a:fillRect/>
          </a:stretch>
        </p:blipFill>
        <p:spPr bwMode="auto">
          <a:xfrm>
            <a:off x="5796136" y="1923678"/>
            <a:ext cx="2808312" cy="1656184"/>
          </a:xfrm>
          <a:prstGeom prst="rect">
            <a:avLst/>
          </a:prstGeom>
          <a:noFill/>
          <a:ln>
            <a:noFill/>
          </a:ln>
        </p:spPr>
      </p:pic>
      <p:sp>
        <p:nvSpPr>
          <p:cNvPr id="8"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4.2.1 </a:t>
            </a:r>
            <a:r>
              <a:rPr lang="zh-CN" altLang="en-US" sz="3600" b="1" kern="0" dirty="0">
                <a:solidFill>
                  <a:srgbClr val="FFFFFF"/>
                </a:solidFill>
                <a:ea typeface="黑体" pitchFamily="2" charset="-122"/>
              </a:rPr>
              <a:t>网络拓扑结构</a:t>
            </a:r>
            <a:endParaRPr lang="en-US" altLang="zh-CN" sz="3600" b="1" kern="0" dirty="0">
              <a:solidFill>
                <a:srgbClr val="FFFFFF"/>
              </a:solidFill>
              <a:ea typeface="宋体" pitchFamily="2" charset="-122"/>
            </a:endParaRPr>
          </a:p>
        </p:txBody>
      </p:sp>
      <p:sp>
        <p:nvSpPr>
          <p:cNvPr id="9"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2107664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214282" y="1131590"/>
            <a:ext cx="3460944" cy="3798589"/>
          </a:xfrm>
        </p:spPr>
        <p:txBody>
          <a:bodyPr>
            <a:normAutofit/>
          </a:bodyPr>
          <a:lstStyle/>
          <a:p>
            <a:pPr marL="342900" lvl="3" indent="-342900">
              <a:lnSpc>
                <a:spcPct val="150000"/>
              </a:lnSpc>
              <a:buFont typeface="Arial" pitchFamily="34" charset="0"/>
              <a:buChar char="•"/>
            </a:pPr>
            <a:r>
              <a:rPr lang="zh-CN" altLang="zh-CN" sz="2400" b="1" dirty="0">
                <a:sym typeface="Wingdings" pitchFamily="2" charset="2"/>
              </a:rPr>
              <a:t>双绞线</a:t>
            </a:r>
          </a:p>
        </p:txBody>
      </p:sp>
      <p:grpSp>
        <p:nvGrpSpPr>
          <p:cNvPr id="13" name="组合 12"/>
          <p:cNvGrpSpPr/>
          <p:nvPr/>
        </p:nvGrpSpPr>
        <p:grpSpPr>
          <a:xfrm>
            <a:off x="395536" y="1779662"/>
            <a:ext cx="3873941" cy="2797438"/>
            <a:chOff x="2051720" y="1491631"/>
            <a:chExt cx="2874620" cy="2384866"/>
          </a:xfrm>
        </p:grpSpPr>
        <p:pic>
          <p:nvPicPr>
            <p:cNvPr id="12" name="Picture 10"/>
            <p:cNvPicPr>
              <a:picLocks noChangeAspect="1" noChangeArrowheads="1"/>
            </p:cNvPicPr>
            <p:nvPr/>
          </p:nvPicPr>
          <p:blipFill>
            <a:blip r:embed="rId2" cstate="print"/>
            <a:srcRect/>
            <a:stretch>
              <a:fillRect/>
            </a:stretch>
          </p:blipFill>
          <p:spPr bwMode="auto">
            <a:xfrm>
              <a:off x="3354705" y="1499040"/>
              <a:ext cx="1500198" cy="1102451"/>
            </a:xfrm>
            <a:prstGeom prst="rect">
              <a:avLst/>
            </a:prstGeom>
            <a:noFill/>
            <a:ln w="9525">
              <a:noFill/>
              <a:miter lim="800000"/>
              <a:headEnd/>
              <a:tailEnd/>
            </a:ln>
            <a:effectLst/>
          </p:spPr>
        </p:pic>
        <p:pic>
          <p:nvPicPr>
            <p:cNvPr id="119813" name="Picture 5"/>
            <p:cNvPicPr>
              <a:picLocks noChangeAspect="1" noChangeArrowheads="1"/>
            </p:cNvPicPr>
            <p:nvPr/>
          </p:nvPicPr>
          <p:blipFill>
            <a:blip r:embed="rId3" cstate="print"/>
            <a:srcRect/>
            <a:stretch>
              <a:fillRect/>
            </a:stretch>
          </p:blipFill>
          <p:spPr bwMode="auto">
            <a:xfrm>
              <a:off x="3354704" y="2713486"/>
              <a:ext cx="1571636" cy="1163011"/>
            </a:xfrm>
            <a:prstGeom prst="rect">
              <a:avLst/>
            </a:prstGeom>
            <a:noFill/>
            <a:ln w="9525">
              <a:noFill/>
              <a:miter lim="800000"/>
              <a:headEnd/>
              <a:tailEnd/>
            </a:ln>
          </p:spPr>
        </p:pic>
        <p:pic>
          <p:nvPicPr>
            <p:cNvPr id="119811" name="Picture 3"/>
            <p:cNvPicPr>
              <a:picLocks noChangeAspect="1" noChangeArrowheads="1"/>
            </p:cNvPicPr>
            <p:nvPr/>
          </p:nvPicPr>
          <p:blipFill>
            <a:blip r:embed="rId4" cstate="print"/>
            <a:srcRect/>
            <a:stretch>
              <a:fillRect/>
            </a:stretch>
          </p:blipFill>
          <p:spPr bwMode="auto">
            <a:xfrm>
              <a:off x="2068821" y="2713486"/>
              <a:ext cx="1143008" cy="1143008"/>
            </a:xfrm>
            <a:prstGeom prst="rect">
              <a:avLst/>
            </a:prstGeom>
            <a:noFill/>
            <a:ln w="9525">
              <a:noFill/>
              <a:miter lim="800000"/>
              <a:headEnd/>
              <a:tailEnd/>
            </a:ln>
          </p:spPr>
        </p:pic>
        <p:pic>
          <p:nvPicPr>
            <p:cNvPr id="119812" name="Picture 4"/>
            <p:cNvPicPr>
              <a:picLocks noChangeAspect="1" noChangeArrowheads="1"/>
            </p:cNvPicPr>
            <p:nvPr/>
          </p:nvPicPr>
          <p:blipFill>
            <a:blip r:embed="rId5" cstate="print"/>
            <a:srcRect/>
            <a:stretch>
              <a:fillRect/>
            </a:stretch>
          </p:blipFill>
          <p:spPr bwMode="auto">
            <a:xfrm>
              <a:off x="2051720" y="1491631"/>
              <a:ext cx="1160108" cy="1153734"/>
            </a:xfrm>
            <a:prstGeom prst="rect">
              <a:avLst/>
            </a:prstGeom>
            <a:noFill/>
            <a:ln w="9525">
              <a:noFill/>
              <a:miter lim="800000"/>
              <a:headEnd/>
              <a:tailEnd/>
            </a:ln>
          </p:spPr>
        </p:pic>
      </p:grpSp>
      <p:sp>
        <p:nvSpPr>
          <p:cNvPr id="11"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4.2.2 </a:t>
            </a:r>
            <a:r>
              <a:rPr lang="zh-CN" altLang="en-US" sz="3600" b="1" kern="0" dirty="0">
                <a:solidFill>
                  <a:srgbClr val="FFFFFF"/>
                </a:solidFill>
                <a:ea typeface="黑体" pitchFamily="2" charset="-122"/>
              </a:rPr>
              <a:t>网络传输介质</a:t>
            </a:r>
            <a:endParaRPr lang="en-US" altLang="zh-CN" sz="3600" b="1" kern="0" dirty="0">
              <a:solidFill>
                <a:srgbClr val="FFFFFF"/>
              </a:solidFill>
              <a:ea typeface="宋体" pitchFamily="2" charset="-122"/>
            </a:endParaRPr>
          </a:p>
        </p:txBody>
      </p:sp>
      <p:sp>
        <p:nvSpPr>
          <p:cNvPr id="18"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pic>
        <p:nvPicPr>
          <p:cNvPr id="3" name="图片 2">
            <a:extLst>
              <a:ext uri="{FF2B5EF4-FFF2-40B4-BE49-F238E27FC236}">
                <a16:creationId xmlns:a16="http://schemas.microsoft.com/office/drawing/2014/main" id="{5F90843B-1002-4557-A967-0CC9802825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1324" y="1129266"/>
            <a:ext cx="2858073" cy="3447834"/>
          </a:xfrm>
          <a:prstGeom prst="rect">
            <a:avLst/>
          </a:prstGeom>
        </p:spPr>
      </p:pic>
    </p:spTree>
    <p:extLst>
      <p:ext uri="{BB962C8B-B14F-4D97-AF65-F5344CB8AC3E}">
        <p14:creationId xmlns:p14="http://schemas.microsoft.com/office/powerpoint/2010/main" val="42107664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4.2.2 </a:t>
            </a:r>
            <a:r>
              <a:rPr lang="zh-CN" altLang="en-US" sz="3600" b="1" kern="0" dirty="0">
                <a:solidFill>
                  <a:srgbClr val="FFFFFF"/>
                </a:solidFill>
                <a:ea typeface="黑体" pitchFamily="2" charset="-122"/>
              </a:rPr>
              <a:t>网络传输介质</a:t>
            </a:r>
            <a:endParaRPr lang="en-US" altLang="zh-CN" sz="3600" b="1" kern="0" dirty="0">
              <a:solidFill>
                <a:srgbClr val="FFFFFF"/>
              </a:solidFill>
              <a:ea typeface="宋体" pitchFamily="2" charset="-122"/>
            </a:endParaRPr>
          </a:p>
        </p:txBody>
      </p:sp>
      <p:sp>
        <p:nvSpPr>
          <p:cNvPr id="14" name="Rectangle 3"/>
          <p:cNvSpPr txBox="1">
            <a:spLocks noChangeArrowheads="1"/>
          </p:cNvSpPr>
          <p:nvPr/>
        </p:nvSpPr>
        <p:spPr>
          <a:xfrm>
            <a:off x="3714744" y="1131590"/>
            <a:ext cx="5040560" cy="3798589"/>
          </a:xfrm>
          <a:prstGeom prst="rect">
            <a:avLst/>
          </a:prstGeom>
        </p:spPr>
        <p:txBody>
          <a:bodyPr vert="horz" lIns="91440" tIns="45720" rIns="91440" bIns="45720" rtlCol="0">
            <a:normAutofit/>
          </a:bodyPr>
          <a:lstStyle/>
          <a:p>
            <a:pPr marL="342900" marR="0" lvl="3" indent="-342900" algn="l" defTabSz="914400" rtl="0" eaLnBrk="1" fontAlgn="auto" latinLnBrk="0" hangingPunct="1">
              <a:lnSpc>
                <a:spcPct val="150000"/>
              </a:lnSpc>
              <a:spcBef>
                <a:spcPct val="20000"/>
              </a:spcBef>
              <a:spcAft>
                <a:spcPts val="0"/>
              </a:spcAft>
              <a:buClrTx/>
              <a:buSzTx/>
              <a:buFont typeface="Arial" pitchFamily="34" charset="0"/>
              <a:buChar char="•"/>
              <a:tabLst/>
              <a:defRPr/>
            </a:pPr>
            <a:r>
              <a:rPr kumimoji="0" lang="zh-CN" altLang="zh-CN" sz="2400" b="1" i="0" u="none" strike="noStrike" kern="1200" cap="none" spc="0" normalizeH="0" baseline="0" noProof="0" dirty="0">
                <a:ln>
                  <a:noFill/>
                </a:ln>
                <a:solidFill>
                  <a:schemeClr val="tx1"/>
                </a:solidFill>
                <a:effectLst/>
                <a:uLnTx/>
                <a:uFillTx/>
                <a:latin typeface="+mn-lt"/>
                <a:ea typeface="+mn-ea"/>
                <a:cs typeface="+mn-cs"/>
                <a:sym typeface="Wingdings" pitchFamily="2" charset="2"/>
              </a:rPr>
              <a:t>光纤</a:t>
            </a:r>
            <a:endParaRPr kumimoji="0" lang="en-US" altLang="zh-CN" sz="2400" b="1" i="0" u="none" strike="noStrike" kern="1200" cap="none" spc="0" normalizeH="0" baseline="0" noProof="0" dirty="0">
              <a:ln>
                <a:noFill/>
              </a:ln>
              <a:solidFill>
                <a:schemeClr val="tx1"/>
              </a:solidFill>
              <a:effectLst/>
              <a:uLnTx/>
              <a:uFillTx/>
              <a:latin typeface="+mn-lt"/>
              <a:ea typeface="+mn-ea"/>
              <a:cs typeface="+mn-cs"/>
              <a:sym typeface="Wingdings" pitchFamily="2" charset="2"/>
            </a:endParaRPr>
          </a:p>
          <a:p>
            <a:pPr marL="800100" marR="0" lvl="4" indent="-342900" algn="l" defTabSz="914400" rtl="0" eaLnBrk="1" fontAlgn="auto" latinLnBrk="0" hangingPunct="1">
              <a:lnSpc>
                <a:spcPct val="150000"/>
              </a:lnSpc>
              <a:spcBef>
                <a:spcPct val="20000"/>
              </a:spcBef>
              <a:spcAft>
                <a:spcPts val="0"/>
              </a:spcAft>
              <a:buClrTx/>
              <a:buSzTx/>
              <a:buFont typeface="华文楷体" pitchFamily="2" charset="-122"/>
              <a:buChar char="−"/>
              <a:tabLst/>
              <a:defRPr/>
            </a:pPr>
            <a:r>
              <a:rPr kumimoji="0" lang="zh-CN" altLang="zh-CN"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cs"/>
              </a:rPr>
              <a:t>多模光纤和单模光纤</a:t>
            </a:r>
            <a:endParaRPr kumimoji="0" lang="en-US" altLang="zh-CN"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cs"/>
            </a:endParaRPr>
          </a:p>
          <a:p>
            <a:pPr marL="800100" marR="0" lvl="4" indent="-342900" algn="l" defTabSz="914400" rtl="0" eaLnBrk="1" fontAlgn="auto" latinLnBrk="0" hangingPunct="1">
              <a:lnSpc>
                <a:spcPct val="150000"/>
              </a:lnSpc>
              <a:spcBef>
                <a:spcPct val="20000"/>
              </a:spcBef>
              <a:spcAft>
                <a:spcPts val="0"/>
              </a:spcAft>
              <a:buClrTx/>
              <a:buSzTx/>
              <a:buFont typeface="华文楷体" pitchFamily="2" charset="-122"/>
              <a:buChar char="−"/>
              <a:tabLst/>
              <a:defRPr/>
            </a:pPr>
            <a:r>
              <a:rPr kumimoji="0" lang="zh-CN" altLang="zh-CN"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cs"/>
              </a:rPr>
              <a:t>光发送器、光纤介质和光接收器</a:t>
            </a:r>
            <a:endParaRPr kumimoji="0" lang="en-US" altLang="zh-CN"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cs"/>
              <a:sym typeface="Wingdings" pitchFamily="2" charset="2"/>
            </a:endParaRPr>
          </a:p>
          <a:p>
            <a:pPr marL="342900" marR="0" lvl="3" indent="-342900" algn="l" defTabSz="914400" rtl="0" eaLnBrk="1" fontAlgn="auto" latinLnBrk="0" hangingPunct="1">
              <a:lnSpc>
                <a:spcPct val="150000"/>
              </a:lnSpc>
              <a:spcBef>
                <a:spcPct val="20000"/>
              </a:spcBef>
              <a:spcAft>
                <a:spcPts val="0"/>
              </a:spcAft>
              <a:buClrTx/>
              <a:buSzTx/>
              <a:buFont typeface="Arial" pitchFamily="34" charset="0"/>
              <a:buChar char="•"/>
              <a:tabLst/>
              <a:defRPr/>
            </a:pPr>
            <a:endParaRPr kumimoji="0" lang="zh-CN" altLang="zh-CN" sz="2400" b="1" i="0" u="none" strike="noStrike" kern="1200" cap="none" spc="0" normalizeH="0" baseline="0" noProof="0" dirty="0">
              <a:ln>
                <a:noFill/>
              </a:ln>
              <a:solidFill>
                <a:schemeClr val="tx1"/>
              </a:solidFill>
              <a:effectLst/>
              <a:uLnTx/>
              <a:uFillTx/>
              <a:latin typeface="+mn-lt"/>
              <a:ea typeface="+mn-ea"/>
              <a:cs typeface="+mn-cs"/>
              <a:sym typeface="Wingdings" pitchFamily="2" charset="2"/>
            </a:endParaRPr>
          </a:p>
          <a:p>
            <a:pPr marL="342900" marR="0" lvl="3" indent="-342900" algn="l" defTabSz="914400" rtl="0" eaLnBrk="1" fontAlgn="auto" latinLnBrk="0" hangingPunct="1">
              <a:lnSpc>
                <a:spcPct val="150000"/>
              </a:lnSpc>
              <a:spcBef>
                <a:spcPct val="20000"/>
              </a:spcBef>
              <a:spcAft>
                <a:spcPts val="0"/>
              </a:spcAft>
              <a:buClrTx/>
              <a:buSzTx/>
              <a:buFont typeface="Arial" pitchFamily="34" charset="0"/>
              <a:buChar char="•"/>
              <a:tabLst/>
              <a:defRPr/>
            </a:pPr>
            <a:endParaRPr kumimoji="0" lang="zh-CN" altLang="zh-CN" sz="2400" b="1" i="0" u="none" strike="noStrike" kern="1200" cap="none" spc="0" normalizeH="0" baseline="0" noProof="0" dirty="0">
              <a:ln>
                <a:noFill/>
              </a:ln>
              <a:solidFill>
                <a:schemeClr val="tx1"/>
              </a:solidFill>
              <a:effectLst/>
              <a:uLnTx/>
              <a:uFillTx/>
              <a:latin typeface="+mn-lt"/>
              <a:ea typeface="+mn-ea"/>
              <a:cs typeface="+mn-cs"/>
              <a:sym typeface="Wingdings" pitchFamily="2" charset="2"/>
            </a:endParaRPr>
          </a:p>
        </p:txBody>
      </p:sp>
      <p:pic>
        <p:nvPicPr>
          <p:cNvPr id="15" name="Picture 2"/>
          <p:cNvPicPr>
            <a:picLocks noChangeAspect="1" noChangeArrowheads="1"/>
          </p:cNvPicPr>
          <p:nvPr/>
        </p:nvPicPr>
        <p:blipFill>
          <a:blip r:embed="rId2" cstate="print"/>
          <a:srcRect/>
          <a:stretch>
            <a:fillRect/>
          </a:stretch>
        </p:blipFill>
        <p:spPr bwMode="auto">
          <a:xfrm>
            <a:off x="7358082" y="1142990"/>
            <a:ext cx="1500198" cy="1178267"/>
          </a:xfrm>
          <a:prstGeom prst="rect">
            <a:avLst/>
          </a:prstGeom>
          <a:noFill/>
          <a:ln w="9525">
            <a:noFill/>
            <a:miter lim="800000"/>
            <a:headEnd/>
            <a:tailEnd/>
          </a:ln>
        </p:spPr>
      </p:pic>
      <p:pic>
        <p:nvPicPr>
          <p:cNvPr id="16" name="图片 1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0496" y="3000378"/>
            <a:ext cx="4786346" cy="1285884"/>
          </a:xfrm>
          <a:prstGeom prst="rect">
            <a:avLst/>
          </a:prstGeom>
          <a:noFill/>
          <a:ln>
            <a:noFill/>
          </a:ln>
        </p:spPr>
      </p:pic>
      <p:sp>
        <p:nvSpPr>
          <p:cNvPr id="17" name="Rectangle 3"/>
          <p:cNvSpPr txBox="1">
            <a:spLocks noChangeArrowheads="1"/>
          </p:cNvSpPr>
          <p:nvPr/>
        </p:nvSpPr>
        <p:spPr>
          <a:xfrm>
            <a:off x="388696" y="1284891"/>
            <a:ext cx="2887160" cy="1286859"/>
          </a:xfrm>
          <a:prstGeom prst="rect">
            <a:avLst/>
          </a:prstGeom>
        </p:spPr>
        <p:txBody>
          <a:bodyPr vert="horz" lIns="91440" tIns="45720" rIns="91440" bIns="45720" rtlCol="0">
            <a:normAutofit fontScale="92500" lnSpcReduction="10000"/>
          </a:bodyPr>
          <a:lstStyle/>
          <a:p>
            <a:pPr marL="342900" marR="0" lvl="3" indent="-342900" algn="l" defTabSz="914400" rtl="0" eaLnBrk="1" fontAlgn="auto" latinLnBrk="0" hangingPunct="1">
              <a:lnSpc>
                <a:spcPct val="150000"/>
              </a:lnSpc>
              <a:spcBef>
                <a:spcPct val="20000"/>
              </a:spcBef>
              <a:spcAft>
                <a:spcPts val="0"/>
              </a:spcAft>
              <a:buClrTx/>
              <a:buSzTx/>
              <a:buFont typeface="Arial" pitchFamily="34" charset="0"/>
              <a:buChar char="•"/>
              <a:tabLst/>
              <a:defRPr/>
            </a:pPr>
            <a:r>
              <a:rPr kumimoji="0" lang="zh-CN" altLang="zh-CN" sz="2400" b="1" i="0" u="none" strike="noStrike" kern="1200" cap="none" spc="0" normalizeH="0" baseline="0" noProof="0" dirty="0">
                <a:ln>
                  <a:noFill/>
                </a:ln>
                <a:solidFill>
                  <a:schemeClr val="tx1"/>
                </a:solidFill>
                <a:effectLst/>
                <a:uLnTx/>
                <a:uFillTx/>
                <a:latin typeface="+mn-lt"/>
                <a:ea typeface="+mn-ea"/>
                <a:cs typeface="+mn-cs"/>
              </a:rPr>
              <a:t>无线介质</a:t>
            </a:r>
            <a:endParaRPr kumimoji="0" lang="en-US" altLang="zh-CN" sz="2400" b="1" i="0" u="none" strike="noStrike" kern="1200" cap="none" spc="0" normalizeH="0" baseline="0" noProof="0" dirty="0">
              <a:ln>
                <a:noFill/>
              </a:ln>
              <a:solidFill>
                <a:schemeClr val="tx1"/>
              </a:solidFill>
              <a:effectLst/>
              <a:uLnTx/>
              <a:uFillTx/>
              <a:latin typeface="+mn-lt"/>
              <a:ea typeface="+mn-ea"/>
              <a:cs typeface="+mn-cs"/>
              <a:sym typeface="Wingdings" pitchFamily="2" charset="2"/>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zh-CN"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cs"/>
              </a:rPr>
              <a:t>微波</a:t>
            </a:r>
            <a:endParaRPr kumimoji="0" lang="en-US" altLang="zh-CN"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zh-CN"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cs"/>
              </a:rPr>
              <a:t>红外线传输</a:t>
            </a:r>
          </a:p>
          <a:p>
            <a:pPr marL="342900" marR="0" lvl="3" indent="-342900" algn="l" defTabSz="914400" rtl="0" eaLnBrk="1" fontAlgn="auto" latinLnBrk="0" hangingPunct="1">
              <a:lnSpc>
                <a:spcPct val="150000"/>
              </a:lnSpc>
              <a:spcBef>
                <a:spcPct val="20000"/>
              </a:spcBef>
              <a:spcAft>
                <a:spcPts val="0"/>
              </a:spcAft>
              <a:buClrTx/>
              <a:buSzTx/>
              <a:buFont typeface="Arial" pitchFamily="34" charset="0"/>
              <a:buChar char="•"/>
              <a:tabLst/>
              <a:defRPr/>
            </a:pPr>
            <a:endParaRPr kumimoji="0" lang="zh-CN" altLang="zh-CN" sz="2400" b="1" i="0" u="none" strike="noStrike" kern="1200" cap="none" spc="0" normalizeH="0" baseline="0" noProof="0" dirty="0">
              <a:ln>
                <a:noFill/>
              </a:ln>
              <a:solidFill>
                <a:schemeClr val="tx1"/>
              </a:solidFill>
              <a:effectLst/>
              <a:uLnTx/>
              <a:uFillTx/>
              <a:latin typeface="+mn-lt"/>
              <a:ea typeface="+mn-ea"/>
              <a:cs typeface="+mn-cs"/>
              <a:sym typeface="Wingdings" pitchFamily="2" charset="2"/>
            </a:endParaRPr>
          </a:p>
          <a:p>
            <a:pPr marL="342900" marR="0" lvl="3" indent="-342900" algn="l" defTabSz="914400" rtl="0" eaLnBrk="1" fontAlgn="auto" latinLnBrk="0" hangingPunct="1">
              <a:lnSpc>
                <a:spcPct val="150000"/>
              </a:lnSpc>
              <a:spcBef>
                <a:spcPct val="20000"/>
              </a:spcBef>
              <a:spcAft>
                <a:spcPts val="0"/>
              </a:spcAft>
              <a:buClrTx/>
              <a:buSzTx/>
              <a:buFont typeface="Arial" pitchFamily="34" charset="0"/>
              <a:buChar char="•"/>
              <a:tabLst/>
              <a:defRPr/>
            </a:pPr>
            <a:endParaRPr kumimoji="0" lang="zh-CN" altLang="zh-CN" sz="2400" b="1" i="0" u="none" strike="noStrike" kern="1200" cap="none" spc="0" normalizeH="0" baseline="0" noProof="0" dirty="0">
              <a:ln>
                <a:noFill/>
              </a:ln>
              <a:solidFill>
                <a:schemeClr val="tx1"/>
              </a:solidFill>
              <a:effectLst/>
              <a:uLnTx/>
              <a:uFillTx/>
              <a:latin typeface="+mn-lt"/>
              <a:ea typeface="+mn-ea"/>
              <a:cs typeface="+mn-cs"/>
              <a:sym typeface="Wingdings" pitchFamily="2" charset="2"/>
            </a:endParaRPr>
          </a:p>
        </p:txBody>
      </p:sp>
      <p:sp>
        <p:nvSpPr>
          <p:cNvPr id="18"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pic>
        <p:nvPicPr>
          <p:cNvPr id="3" name="图片 2">
            <a:extLst>
              <a:ext uri="{FF2B5EF4-FFF2-40B4-BE49-F238E27FC236}">
                <a16:creationId xmlns:a16="http://schemas.microsoft.com/office/drawing/2014/main" id="{EB51EE11-0F08-4CD5-BA98-EE8B48E9C9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046" y="2643758"/>
            <a:ext cx="2485784" cy="1735077"/>
          </a:xfrm>
          <a:prstGeom prst="rect">
            <a:avLst/>
          </a:prstGeom>
        </p:spPr>
      </p:pic>
    </p:spTree>
    <p:extLst>
      <p:ext uri="{BB962C8B-B14F-4D97-AF65-F5344CB8AC3E}">
        <p14:creationId xmlns:p14="http://schemas.microsoft.com/office/powerpoint/2010/main" val="115850322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539552" y="1131590"/>
            <a:ext cx="5184576" cy="3798589"/>
          </a:xfrm>
        </p:spPr>
        <p:txBody>
          <a:bodyPr>
            <a:normAutofit/>
          </a:bodyPr>
          <a:lstStyle/>
          <a:p>
            <a:pPr marL="342900" lvl="3" indent="-342900">
              <a:lnSpc>
                <a:spcPct val="150000"/>
              </a:lnSpc>
              <a:buFont typeface="Arial" pitchFamily="34" charset="0"/>
              <a:buChar char="•"/>
            </a:pPr>
            <a:r>
              <a:rPr lang="zh-CN" altLang="zh-CN" sz="2400" b="1" dirty="0">
                <a:sym typeface="Wingdings" pitchFamily="2" charset="2"/>
              </a:rPr>
              <a:t>网络接口卡</a:t>
            </a:r>
          </a:p>
          <a:p>
            <a:pPr marL="800100" lvl="4" indent="-342900">
              <a:lnSpc>
                <a:spcPct val="150000"/>
              </a:lnSpc>
              <a:buFont typeface="华文楷体" pitchFamily="2" charset="-122"/>
              <a:buChar char="−"/>
            </a:pPr>
            <a:r>
              <a:rPr lang="zh-CN" altLang="zh-CN" b="1" dirty="0">
                <a:latin typeface="华文楷体" panose="02010600040101010101" pitchFamily="2" charset="-122"/>
                <a:ea typeface="华文楷体" panose="02010600040101010101" pitchFamily="2" charset="-122"/>
              </a:rPr>
              <a:t>用于处理网络传输介质上的信号，在传输介质和计算机之间交换数据</a:t>
            </a:r>
            <a:r>
              <a:rPr lang="zh-CN" altLang="en-US" b="1" dirty="0">
                <a:latin typeface="华文楷体" panose="02010600040101010101" pitchFamily="2" charset="-122"/>
                <a:ea typeface="华文楷体" panose="02010600040101010101" pitchFamily="2" charset="-122"/>
              </a:rPr>
              <a:t>。</a:t>
            </a:r>
            <a:endParaRPr lang="en-US" altLang="zh-CN" b="1" dirty="0">
              <a:latin typeface="华文楷体" panose="02010600040101010101" pitchFamily="2" charset="-122"/>
              <a:ea typeface="华文楷体" panose="02010600040101010101" pitchFamily="2" charset="-122"/>
            </a:endParaRPr>
          </a:p>
          <a:p>
            <a:pPr marL="800100" lvl="4" indent="-342900">
              <a:lnSpc>
                <a:spcPct val="150000"/>
              </a:lnSpc>
              <a:buFont typeface="华文楷体" pitchFamily="2" charset="-122"/>
              <a:buChar char="−"/>
            </a:pPr>
            <a:r>
              <a:rPr lang="zh-CN" altLang="zh-CN" b="1" dirty="0">
                <a:latin typeface="华文楷体" panose="02010600040101010101" pitchFamily="2" charset="-122"/>
                <a:ea typeface="华文楷体" panose="02010600040101010101" pitchFamily="2" charset="-122"/>
              </a:rPr>
              <a:t>每个网卡有一个唯一、固定的</a:t>
            </a:r>
            <a:r>
              <a:rPr lang="en-US" altLang="zh-CN" b="1" dirty="0">
                <a:latin typeface="华文楷体" panose="02010600040101010101" pitchFamily="2" charset="-122"/>
                <a:ea typeface="华文楷体" panose="02010600040101010101" pitchFamily="2" charset="-122"/>
              </a:rPr>
              <a:t>MAC</a:t>
            </a:r>
            <a:r>
              <a:rPr lang="zh-CN" altLang="zh-CN" b="1" dirty="0">
                <a:latin typeface="华文楷体" panose="02010600040101010101" pitchFamily="2" charset="-122"/>
                <a:ea typeface="华文楷体" panose="02010600040101010101" pitchFamily="2" charset="-122"/>
              </a:rPr>
              <a:t>地址（</a:t>
            </a:r>
            <a:r>
              <a:rPr lang="en-US" altLang="zh-CN" b="1" dirty="0">
                <a:latin typeface="华文楷体" panose="02010600040101010101" pitchFamily="2" charset="-122"/>
                <a:ea typeface="华文楷体" panose="02010600040101010101" pitchFamily="2" charset="-122"/>
              </a:rPr>
              <a:t>48</a:t>
            </a:r>
            <a:r>
              <a:rPr lang="zh-CN" altLang="zh-CN" b="1" dirty="0">
                <a:latin typeface="华文楷体" panose="02010600040101010101" pitchFamily="2" charset="-122"/>
                <a:ea typeface="华文楷体" panose="02010600040101010101" pitchFamily="2" charset="-122"/>
              </a:rPr>
              <a:t>个二进制位）</a:t>
            </a:r>
            <a:r>
              <a:rPr lang="zh-CN" altLang="en-US" b="1" dirty="0">
                <a:latin typeface="华文楷体" panose="02010600040101010101" pitchFamily="2" charset="-122"/>
                <a:ea typeface="华文楷体" panose="02010600040101010101" pitchFamily="2" charset="-122"/>
              </a:rPr>
              <a:t>。</a:t>
            </a:r>
            <a:endParaRPr lang="en-US" altLang="zh-CN" b="1" dirty="0">
              <a:latin typeface="华文楷体" panose="02010600040101010101" pitchFamily="2" charset="-122"/>
              <a:ea typeface="华文楷体" panose="02010600040101010101" pitchFamily="2" charset="-122"/>
              <a:sym typeface="Wingdings" pitchFamily="2" charset="2"/>
            </a:endParaRPr>
          </a:p>
          <a:p>
            <a:pPr marL="342900" lvl="3" indent="-342900">
              <a:lnSpc>
                <a:spcPct val="150000"/>
              </a:lnSpc>
              <a:buFont typeface="Arial" pitchFamily="34" charset="0"/>
              <a:buChar char="•"/>
            </a:pPr>
            <a:endParaRPr lang="zh-CN" altLang="zh-CN" sz="2400" b="1" dirty="0">
              <a:sym typeface="Wingdings" pitchFamily="2" charset="2"/>
            </a:endParaRPr>
          </a:p>
          <a:p>
            <a:pPr marL="342900" lvl="3" indent="-342900">
              <a:lnSpc>
                <a:spcPct val="150000"/>
              </a:lnSpc>
              <a:buFont typeface="Arial" pitchFamily="34" charset="0"/>
              <a:buChar char="•"/>
            </a:pPr>
            <a:endParaRPr lang="zh-CN" altLang="zh-CN" sz="2400" b="1" dirty="0">
              <a:sym typeface="Wingdings" pitchFamily="2" charset="2"/>
            </a:endParaRPr>
          </a:p>
        </p:txBody>
      </p:sp>
      <p:pic>
        <p:nvPicPr>
          <p:cNvPr id="7" name="图片 6" descr="认识服务器网卡（图）（图三）"/>
          <p:cNvPicPr/>
          <p:nvPr/>
        </p:nvPicPr>
        <p:blipFill>
          <a:blip r:embed="rId2" cstate="print"/>
          <a:stretch>
            <a:fillRect/>
          </a:stretch>
        </p:blipFill>
        <p:spPr bwMode="auto">
          <a:xfrm>
            <a:off x="6078839" y="1851670"/>
            <a:ext cx="2592288" cy="2088232"/>
          </a:xfrm>
          <a:prstGeom prst="rect">
            <a:avLst/>
          </a:prstGeom>
          <a:noFill/>
          <a:ln>
            <a:noFill/>
          </a:ln>
        </p:spPr>
      </p:pic>
      <p:sp>
        <p:nvSpPr>
          <p:cNvPr id="8"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4.2.3 </a:t>
            </a:r>
            <a:r>
              <a:rPr lang="zh-CN" altLang="en-US" sz="3600" b="1" kern="0" dirty="0">
                <a:solidFill>
                  <a:srgbClr val="FFFFFF"/>
                </a:solidFill>
                <a:ea typeface="黑体" pitchFamily="2" charset="-122"/>
              </a:rPr>
              <a:t>网络设备</a:t>
            </a:r>
            <a:endParaRPr lang="en-US" altLang="zh-CN" sz="3600" b="1" kern="0" dirty="0">
              <a:solidFill>
                <a:srgbClr val="FFFFFF"/>
              </a:solidFill>
              <a:ea typeface="宋体" pitchFamily="2" charset="-122"/>
            </a:endParaRPr>
          </a:p>
        </p:txBody>
      </p:sp>
      <p:sp>
        <p:nvSpPr>
          <p:cNvPr id="9"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pic>
        <p:nvPicPr>
          <p:cNvPr id="3" name="图片 2">
            <a:extLst>
              <a:ext uri="{FF2B5EF4-FFF2-40B4-BE49-F238E27FC236}">
                <a16:creationId xmlns:a16="http://schemas.microsoft.com/office/drawing/2014/main" id="{29463533-9D99-4780-93E7-A6969342B2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8566" y="3723878"/>
            <a:ext cx="3888432" cy="1008930"/>
          </a:xfrm>
          <a:prstGeom prst="rect">
            <a:avLst/>
          </a:prstGeom>
        </p:spPr>
      </p:pic>
    </p:spTree>
    <p:extLst>
      <p:ext uri="{BB962C8B-B14F-4D97-AF65-F5344CB8AC3E}">
        <p14:creationId xmlns:p14="http://schemas.microsoft.com/office/powerpoint/2010/main" val="42107664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23478"/>
            <a:ext cx="8229600" cy="857250"/>
          </a:xfrm>
        </p:spPr>
        <p:txBody>
          <a:bodyPr>
            <a:normAutofit/>
          </a:bodyPr>
          <a:lstStyle/>
          <a:p>
            <a:r>
              <a:rPr lang="zh-CN" altLang="en-US" sz="3600" dirty="0"/>
              <a:t>第四章  计算机网络与网络思维</a:t>
            </a:r>
          </a:p>
        </p:txBody>
      </p:sp>
      <p:sp>
        <p:nvSpPr>
          <p:cNvPr id="3" name="副标题 2"/>
          <p:cNvSpPr>
            <a:spLocks noGrp="1"/>
          </p:cNvSpPr>
          <p:nvPr>
            <p:ph idx="1"/>
          </p:nvPr>
        </p:nvSpPr>
        <p:spPr>
          <a:xfrm>
            <a:off x="457200" y="1275606"/>
            <a:ext cx="8229600" cy="2955775"/>
          </a:xfrm>
        </p:spPr>
        <p:txBody>
          <a:bodyPr>
            <a:normAutofit/>
          </a:bodyPr>
          <a:lstStyle/>
          <a:p>
            <a:r>
              <a:rPr lang="zh-CN" altLang="en-US" dirty="0"/>
              <a:t>主题</a:t>
            </a:r>
            <a:r>
              <a:rPr lang="en-US" altLang="zh-CN" dirty="0"/>
              <a:t>1</a:t>
            </a:r>
            <a:r>
              <a:rPr lang="zh-CN" altLang="en-US" dirty="0"/>
              <a:t>、   网络</a:t>
            </a:r>
            <a:r>
              <a:rPr lang="zh-CN" altLang="zh-CN" dirty="0"/>
              <a:t>与</a:t>
            </a:r>
            <a:r>
              <a:rPr lang="zh-CN" altLang="en-US" dirty="0"/>
              <a:t>网络</a:t>
            </a:r>
            <a:r>
              <a:rPr lang="zh-CN" altLang="zh-CN" dirty="0"/>
              <a:t>思维</a:t>
            </a:r>
            <a:endParaRPr lang="en-US" altLang="zh-CN" dirty="0"/>
          </a:p>
          <a:p>
            <a:r>
              <a:rPr lang="zh-CN" altLang="en-US" dirty="0"/>
              <a:t>主题</a:t>
            </a:r>
            <a:r>
              <a:rPr lang="en-US" altLang="zh-CN" dirty="0"/>
              <a:t>2</a:t>
            </a:r>
            <a:r>
              <a:rPr lang="zh-CN" altLang="en-US" dirty="0"/>
              <a:t>、   计算机网络</a:t>
            </a:r>
            <a:endParaRPr lang="en-US" altLang="zh-CN" dirty="0"/>
          </a:p>
          <a:p>
            <a:r>
              <a:rPr lang="zh-CN" altLang="en-US" dirty="0"/>
              <a:t>主题</a:t>
            </a:r>
            <a:r>
              <a:rPr lang="en-US" altLang="zh-CN" dirty="0"/>
              <a:t>3</a:t>
            </a:r>
            <a:r>
              <a:rPr lang="zh-CN" altLang="en-US" dirty="0"/>
              <a:t>、   互连网</a:t>
            </a:r>
            <a:endParaRPr lang="en-US" altLang="zh-CN" dirty="0"/>
          </a:p>
          <a:p>
            <a:r>
              <a:rPr lang="zh-CN" altLang="en-US" dirty="0"/>
              <a:t>主题</a:t>
            </a:r>
            <a:r>
              <a:rPr lang="en-US" altLang="zh-CN" dirty="0"/>
              <a:t>4</a:t>
            </a:r>
            <a:r>
              <a:rPr lang="zh-CN" altLang="en-US" dirty="0"/>
              <a:t>、   网络安全</a:t>
            </a:r>
            <a:endParaRPr lang="en-US" altLang="zh-CN" dirty="0"/>
          </a:p>
          <a:p>
            <a:r>
              <a:rPr lang="zh-CN" altLang="en-US" dirty="0"/>
              <a:t>主题</a:t>
            </a:r>
            <a:r>
              <a:rPr lang="en-US" altLang="zh-CN" dirty="0"/>
              <a:t>5</a:t>
            </a:r>
            <a:r>
              <a:rPr lang="zh-CN" altLang="en-US" dirty="0"/>
              <a:t>、   物联网与云计算</a:t>
            </a:r>
          </a:p>
        </p:txBody>
      </p:sp>
      <p:sp>
        <p:nvSpPr>
          <p:cNvPr id="6"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96542346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539552" y="1131590"/>
            <a:ext cx="4373579" cy="3798589"/>
          </a:xfrm>
        </p:spPr>
        <p:txBody>
          <a:bodyPr>
            <a:normAutofit lnSpcReduction="10000"/>
          </a:bodyPr>
          <a:lstStyle/>
          <a:p>
            <a:pPr marL="342900" lvl="3" indent="-342900">
              <a:lnSpc>
                <a:spcPct val="150000"/>
              </a:lnSpc>
              <a:buFont typeface="Arial" pitchFamily="34" charset="0"/>
              <a:buChar char="•"/>
            </a:pPr>
            <a:r>
              <a:rPr lang="zh-CN" altLang="zh-CN" sz="2400" b="1" dirty="0">
                <a:sym typeface="Wingdings" pitchFamily="2" charset="2"/>
              </a:rPr>
              <a:t>中继器</a:t>
            </a:r>
          </a:p>
          <a:p>
            <a:pPr marL="342900" lvl="3" indent="-342900">
              <a:lnSpc>
                <a:spcPct val="150000"/>
              </a:lnSpc>
              <a:buNone/>
            </a:pPr>
            <a:r>
              <a:rPr lang="en-US" altLang="zh-CN" sz="2100" b="1" dirty="0">
                <a:latin typeface="华文楷体" panose="02010600040101010101" pitchFamily="2" charset="-122"/>
                <a:ea typeface="华文楷体" panose="02010600040101010101" pitchFamily="2" charset="-122"/>
                <a:sym typeface="Wingdings" pitchFamily="2" charset="2"/>
              </a:rPr>
              <a:t>	</a:t>
            </a:r>
            <a:r>
              <a:rPr lang="zh-CN" altLang="zh-CN" sz="2100" b="1" dirty="0">
                <a:latin typeface="华文楷体" panose="02010600040101010101" pitchFamily="2" charset="-122"/>
                <a:ea typeface="华文楷体" panose="02010600040101010101" pitchFamily="2" charset="-122"/>
              </a:rPr>
              <a:t>主要作用是用来放大信号</a:t>
            </a:r>
            <a:endParaRPr lang="en-US" altLang="zh-CN" sz="2100" b="1" dirty="0">
              <a:latin typeface="华文楷体" panose="02010600040101010101" pitchFamily="2" charset="-122"/>
              <a:ea typeface="华文楷体" panose="02010600040101010101" pitchFamily="2" charset="-122"/>
              <a:sym typeface="Wingdings" pitchFamily="2" charset="2"/>
            </a:endParaRPr>
          </a:p>
          <a:p>
            <a:pPr marL="342900" lvl="3" indent="-342900">
              <a:lnSpc>
                <a:spcPct val="150000"/>
              </a:lnSpc>
              <a:buFont typeface="Arial" pitchFamily="34" charset="0"/>
              <a:buChar char="•"/>
            </a:pPr>
            <a:r>
              <a:rPr lang="zh-CN" altLang="zh-CN" sz="2400" b="1" dirty="0">
                <a:sym typeface="Wingdings" pitchFamily="2" charset="2"/>
              </a:rPr>
              <a:t>集线器</a:t>
            </a:r>
          </a:p>
          <a:p>
            <a:pPr marL="800100" lvl="4" indent="-342900">
              <a:lnSpc>
                <a:spcPct val="150000"/>
              </a:lnSpc>
              <a:buFont typeface="华文楷体" pitchFamily="2" charset="-122"/>
              <a:buChar char="−"/>
            </a:pPr>
            <a:r>
              <a:rPr lang="zh-CN" altLang="en-US" b="1" dirty="0">
                <a:latin typeface="华文楷体" panose="02010600040101010101" pitchFamily="2" charset="-122"/>
                <a:ea typeface="华文楷体" panose="02010600040101010101" pitchFamily="2" charset="-122"/>
              </a:rPr>
              <a:t>工作在</a:t>
            </a:r>
            <a:r>
              <a:rPr lang="en-US" altLang="zh-CN" b="1" dirty="0">
                <a:latin typeface="华文楷体" panose="02010600040101010101" pitchFamily="2" charset="-122"/>
                <a:ea typeface="华文楷体" panose="02010600040101010101" pitchFamily="2" charset="-122"/>
              </a:rPr>
              <a:t>OSI</a:t>
            </a:r>
            <a:r>
              <a:rPr lang="zh-CN" altLang="en-US" b="1" dirty="0">
                <a:latin typeface="华文楷体" panose="02010600040101010101" pitchFamily="2" charset="-122"/>
                <a:ea typeface="华文楷体" panose="02010600040101010101" pitchFamily="2" charset="-122"/>
              </a:rPr>
              <a:t>模型的物理层</a:t>
            </a:r>
            <a:endParaRPr lang="en-US" altLang="zh-CN" b="1" dirty="0">
              <a:latin typeface="华文楷体" panose="02010600040101010101" pitchFamily="2" charset="-122"/>
              <a:ea typeface="华文楷体" panose="02010600040101010101" pitchFamily="2" charset="-122"/>
            </a:endParaRPr>
          </a:p>
          <a:p>
            <a:pPr marL="800100" lvl="4" indent="-342900">
              <a:lnSpc>
                <a:spcPct val="150000"/>
              </a:lnSpc>
              <a:buFont typeface="华文楷体" pitchFamily="2" charset="-122"/>
              <a:buChar char="−"/>
            </a:pPr>
            <a:r>
              <a:rPr lang="zh-CN" altLang="zh-CN" b="1" dirty="0">
                <a:latin typeface="华文楷体" panose="02010600040101010101" pitchFamily="2" charset="-122"/>
                <a:ea typeface="华文楷体" panose="02010600040101010101" pitchFamily="2" charset="-122"/>
              </a:rPr>
              <a:t>集线器是中继器的一种</a:t>
            </a:r>
            <a:r>
              <a:rPr lang="zh-CN" altLang="en-US" b="1" dirty="0">
                <a:latin typeface="华文楷体" panose="02010600040101010101" pitchFamily="2" charset="-122"/>
                <a:ea typeface="华文楷体" panose="02010600040101010101" pitchFamily="2" charset="-122"/>
              </a:rPr>
              <a:t>。</a:t>
            </a:r>
            <a:endParaRPr lang="en-US" altLang="zh-CN" b="1" dirty="0">
              <a:latin typeface="华文楷体" panose="02010600040101010101" pitchFamily="2" charset="-122"/>
              <a:ea typeface="华文楷体" panose="02010600040101010101" pitchFamily="2" charset="-122"/>
            </a:endParaRPr>
          </a:p>
          <a:p>
            <a:pPr marL="800100" lvl="4" indent="-342900">
              <a:lnSpc>
                <a:spcPct val="150000"/>
              </a:lnSpc>
              <a:buFont typeface="华文楷体" pitchFamily="2" charset="-122"/>
              <a:buChar char="−"/>
            </a:pPr>
            <a:r>
              <a:rPr lang="zh-CN" altLang="zh-CN" b="1" dirty="0">
                <a:latin typeface="华文楷体" panose="02010600040101010101" pitchFamily="2" charset="-122"/>
                <a:ea typeface="华文楷体" panose="02010600040101010101" pitchFamily="2" charset="-122"/>
              </a:rPr>
              <a:t>能够</a:t>
            </a:r>
            <a:r>
              <a:rPr lang="zh-CN" altLang="en-US" b="1" dirty="0">
                <a:latin typeface="华文楷体" panose="02010600040101010101" pitchFamily="2" charset="-122"/>
                <a:ea typeface="华文楷体" panose="02010600040101010101" pitchFamily="2" charset="-122"/>
              </a:rPr>
              <a:t>提供</a:t>
            </a:r>
            <a:r>
              <a:rPr lang="zh-CN" altLang="zh-CN" b="1" dirty="0">
                <a:latin typeface="华文楷体" panose="02010600040101010101" pitchFamily="2" charset="-122"/>
                <a:ea typeface="华文楷体" panose="02010600040101010101" pitchFamily="2" charset="-122"/>
              </a:rPr>
              <a:t>更多的端口服务，可以优化网络布线结构、简化。 </a:t>
            </a:r>
            <a:endParaRPr lang="en-US" altLang="zh-CN" b="1" dirty="0">
              <a:latin typeface="华文楷体" panose="02010600040101010101" pitchFamily="2" charset="-122"/>
              <a:ea typeface="华文楷体" panose="02010600040101010101" pitchFamily="2" charset="-122"/>
              <a:sym typeface="Wingdings" pitchFamily="2" charset="2"/>
            </a:endParaRPr>
          </a:p>
          <a:p>
            <a:pPr marL="342900" lvl="3" indent="-342900">
              <a:lnSpc>
                <a:spcPct val="150000"/>
              </a:lnSpc>
              <a:buFont typeface="Arial" pitchFamily="34" charset="0"/>
              <a:buChar char="•"/>
            </a:pPr>
            <a:endParaRPr lang="zh-CN" altLang="zh-CN" sz="2400" b="1" dirty="0">
              <a:sym typeface="Wingdings" pitchFamily="2" charset="2"/>
            </a:endParaRPr>
          </a:p>
          <a:p>
            <a:pPr marL="342900" lvl="3" indent="-342900">
              <a:lnSpc>
                <a:spcPct val="150000"/>
              </a:lnSpc>
              <a:buFont typeface="Arial" pitchFamily="34" charset="0"/>
              <a:buChar char="•"/>
            </a:pPr>
            <a:endParaRPr lang="zh-CN" altLang="zh-CN" sz="2400" b="1" dirty="0">
              <a:sym typeface="Wingdings" pitchFamily="2" charset="2"/>
            </a:endParaRPr>
          </a:p>
        </p:txBody>
      </p:sp>
      <p:sp>
        <p:nvSpPr>
          <p:cNvPr id="7"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4.2.3 </a:t>
            </a:r>
            <a:r>
              <a:rPr lang="zh-CN" altLang="en-US" sz="3600" b="1" kern="0" dirty="0">
                <a:solidFill>
                  <a:srgbClr val="FFFFFF"/>
                </a:solidFill>
                <a:ea typeface="黑体" pitchFamily="2" charset="-122"/>
              </a:rPr>
              <a:t>网络设备</a:t>
            </a:r>
            <a:endParaRPr lang="en-US" altLang="zh-CN" sz="3600" b="1" kern="0" dirty="0">
              <a:solidFill>
                <a:srgbClr val="FFFFFF"/>
              </a:solidFill>
              <a:ea typeface="宋体" pitchFamily="2" charset="-122"/>
            </a:endParaRPr>
          </a:p>
        </p:txBody>
      </p:sp>
      <p:sp>
        <p:nvSpPr>
          <p:cNvPr id="8"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pic>
        <p:nvPicPr>
          <p:cNvPr id="318466" name="Picture 2">
            <a:extLst>
              <a:ext uri="{FF2B5EF4-FFF2-40B4-BE49-F238E27FC236}">
                <a16:creationId xmlns:a16="http://schemas.microsoft.com/office/drawing/2014/main" id="{8F82C0D2-EA93-4475-A2B6-AEA75C8F9D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864"/>
          <a:stretch/>
        </p:blipFill>
        <p:spPr bwMode="auto">
          <a:xfrm>
            <a:off x="5004048" y="2283718"/>
            <a:ext cx="3870113" cy="21893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BFA133A6-5B1B-4BD9-B1F1-5781B56769AA}"/>
              </a:ext>
            </a:extLst>
          </p:cNvPr>
          <p:cNvPicPr>
            <a:picLocks noChangeAspect="1"/>
          </p:cNvPicPr>
          <p:nvPr/>
        </p:nvPicPr>
        <p:blipFill>
          <a:blip r:embed="rId3"/>
          <a:stretch>
            <a:fillRect/>
          </a:stretch>
        </p:blipFill>
        <p:spPr>
          <a:xfrm>
            <a:off x="5179351" y="1071235"/>
            <a:ext cx="1794694" cy="1105955"/>
          </a:xfrm>
          <a:prstGeom prst="rect">
            <a:avLst/>
          </a:prstGeom>
        </p:spPr>
      </p:pic>
      <p:pic>
        <p:nvPicPr>
          <p:cNvPr id="5" name="图片 4">
            <a:extLst>
              <a:ext uri="{FF2B5EF4-FFF2-40B4-BE49-F238E27FC236}">
                <a16:creationId xmlns:a16="http://schemas.microsoft.com/office/drawing/2014/main" id="{61E63AF3-350A-4D50-B4A9-9474F7125A4C}"/>
              </a:ext>
            </a:extLst>
          </p:cNvPr>
          <p:cNvPicPr>
            <a:picLocks noChangeAspect="1"/>
          </p:cNvPicPr>
          <p:nvPr/>
        </p:nvPicPr>
        <p:blipFill>
          <a:blip r:embed="rId4"/>
          <a:stretch>
            <a:fillRect/>
          </a:stretch>
        </p:blipFill>
        <p:spPr>
          <a:xfrm>
            <a:off x="7334802" y="1018405"/>
            <a:ext cx="1284537" cy="1211616"/>
          </a:xfrm>
          <a:prstGeom prst="rect">
            <a:avLst/>
          </a:prstGeom>
        </p:spPr>
      </p:pic>
    </p:spTree>
    <p:extLst>
      <p:ext uri="{BB962C8B-B14F-4D97-AF65-F5344CB8AC3E}">
        <p14:creationId xmlns:p14="http://schemas.microsoft.com/office/powerpoint/2010/main" val="42107664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Text Box 2">
            <a:extLst>
              <a:ext uri="{FF2B5EF4-FFF2-40B4-BE49-F238E27FC236}">
                <a16:creationId xmlns:a16="http://schemas.microsoft.com/office/drawing/2014/main" id="{2D1183F8-A082-4AD3-8519-9368960673F7}"/>
              </a:ext>
            </a:extLst>
          </p:cNvPr>
          <p:cNvSpPr txBox="1">
            <a:spLocks noChangeArrowheads="1"/>
          </p:cNvSpPr>
          <p:nvPr/>
        </p:nvSpPr>
        <p:spPr bwMode="auto">
          <a:xfrm>
            <a:off x="1714500" y="171450"/>
            <a:ext cx="60007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endParaRPr lang="zh-CN" altLang="zh-CN" sz="1800"/>
          </a:p>
        </p:txBody>
      </p:sp>
      <p:sp>
        <p:nvSpPr>
          <p:cNvPr id="71686" name="Text Box 4">
            <a:extLst>
              <a:ext uri="{FF2B5EF4-FFF2-40B4-BE49-F238E27FC236}">
                <a16:creationId xmlns:a16="http://schemas.microsoft.com/office/drawing/2014/main" id="{AC35F59B-F6C8-4E51-AA4E-86F74A8E64CF}"/>
              </a:ext>
            </a:extLst>
          </p:cNvPr>
          <p:cNvSpPr txBox="1">
            <a:spLocks noChangeArrowheads="1"/>
          </p:cNvSpPr>
          <p:nvPr/>
        </p:nvSpPr>
        <p:spPr bwMode="auto">
          <a:xfrm>
            <a:off x="1885950" y="228600"/>
            <a:ext cx="5029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endParaRPr lang="zh-CN" altLang="zh-CN" sz="1800"/>
          </a:p>
        </p:txBody>
      </p:sp>
      <p:sp>
        <p:nvSpPr>
          <p:cNvPr id="71689" name="Text Box 7">
            <a:extLst>
              <a:ext uri="{FF2B5EF4-FFF2-40B4-BE49-F238E27FC236}">
                <a16:creationId xmlns:a16="http://schemas.microsoft.com/office/drawing/2014/main" id="{F1018741-5AD9-4ABF-A0A3-6B374ECA5C8F}"/>
              </a:ext>
            </a:extLst>
          </p:cNvPr>
          <p:cNvSpPr txBox="1">
            <a:spLocks noChangeArrowheads="1"/>
          </p:cNvSpPr>
          <p:nvPr/>
        </p:nvSpPr>
        <p:spPr bwMode="auto">
          <a:xfrm>
            <a:off x="347582" y="1091636"/>
            <a:ext cx="3648354" cy="3070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8900">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342900" lvl="3" indent="-342900">
              <a:lnSpc>
                <a:spcPct val="150000"/>
              </a:lnSpc>
              <a:buFont typeface="Arial" pitchFamily="34" charset="0"/>
              <a:buChar char="•"/>
            </a:pPr>
            <a:r>
              <a:rPr lang="zh-CN" altLang="en-US" sz="2400" b="1" dirty="0">
                <a:latin typeface="+mn-lt"/>
                <a:ea typeface="+mn-ea"/>
              </a:rPr>
              <a:t>网  桥（ </a:t>
            </a:r>
            <a:r>
              <a:rPr lang="en-US" altLang="zh-CN" sz="2400" b="1" dirty="0">
                <a:latin typeface="+mn-lt"/>
                <a:ea typeface="+mn-ea"/>
              </a:rPr>
              <a:t>Bridge </a:t>
            </a:r>
            <a:r>
              <a:rPr lang="zh-CN" altLang="en-US" sz="2400" b="1" dirty="0">
                <a:latin typeface="+mn-lt"/>
                <a:ea typeface="+mn-ea"/>
              </a:rPr>
              <a:t>）</a:t>
            </a:r>
          </a:p>
          <a:p>
            <a:pPr algn="just">
              <a:spcBef>
                <a:spcPct val="50000"/>
              </a:spcBef>
              <a:buNone/>
            </a:pPr>
            <a:r>
              <a:rPr lang="zh-CN" altLang="en-US" sz="2100" b="1" dirty="0">
                <a:latin typeface="华文楷体" panose="02010600040101010101" pitchFamily="2" charset="-122"/>
                <a:ea typeface="华文楷体" panose="02010600040101010101" pitchFamily="2" charset="-122"/>
              </a:rPr>
              <a:t>     网桥作用于</a:t>
            </a:r>
            <a:r>
              <a:rPr lang="en-US" altLang="zh-CN" sz="2100" b="1" dirty="0">
                <a:latin typeface="华文楷体" panose="02010600040101010101" pitchFamily="2" charset="-122"/>
                <a:ea typeface="华文楷体" panose="02010600040101010101" pitchFamily="2" charset="-122"/>
              </a:rPr>
              <a:t>OSI</a:t>
            </a:r>
            <a:r>
              <a:rPr lang="zh-CN" altLang="en-US" sz="2100" b="1" dirty="0">
                <a:latin typeface="华文楷体" panose="02010600040101010101" pitchFamily="2" charset="-122"/>
                <a:ea typeface="华文楷体" panose="02010600040101010101" pitchFamily="2" charset="-122"/>
              </a:rPr>
              <a:t>模型中的数据链路层，是连接两个局域网的一种存储</a:t>
            </a:r>
            <a:r>
              <a:rPr lang="en-US" altLang="zh-CN" sz="2100" b="1" dirty="0">
                <a:latin typeface="华文楷体" panose="02010600040101010101" pitchFamily="2" charset="-122"/>
                <a:ea typeface="华文楷体" panose="02010600040101010101" pitchFamily="2" charset="-122"/>
              </a:rPr>
              <a:t>/</a:t>
            </a:r>
            <a:r>
              <a:rPr lang="zh-CN" altLang="en-US" sz="2100" b="1" dirty="0">
                <a:latin typeface="华文楷体" panose="02010600040101010101" pitchFamily="2" charset="-122"/>
                <a:ea typeface="华文楷体" panose="02010600040101010101" pitchFamily="2" charset="-122"/>
              </a:rPr>
              <a:t>转发设备，它能将一个大的</a:t>
            </a:r>
            <a:r>
              <a:rPr lang="en-US" altLang="zh-CN" sz="2100" b="1" dirty="0">
                <a:latin typeface="华文楷体" panose="02010600040101010101" pitchFamily="2" charset="-122"/>
                <a:ea typeface="华文楷体" panose="02010600040101010101" pitchFamily="2" charset="-122"/>
              </a:rPr>
              <a:t>LAN</a:t>
            </a:r>
            <a:r>
              <a:rPr lang="zh-CN" altLang="en-US" sz="2100" b="1" dirty="0">
                <a:latin typeface="华文楷体" panose="02010600040101010101" pitchFamily="2" charset="-122"/>
                <a:ea typeface="华文楷体" panose="02010600040101010101" pitchFamily="2" charset="-122"/>
              </a:rPr>
              <a:t>分割为多个网段。网桥是一种对帧进行转发的技术，根据</a:t>
            </a:r>
            <a:r>
              <a:rPr lang="en-US" altLang="zh-CN" sz="2100" b="1" dirty="0">
                <a:latin typeface="华文楷体" panose="02010600040101010101" pitchFamily="2" charset="-122"/>
                <a:ea typeface="华文楷体" panose="02010600040101010101" pitchFamily="2" charset="-122"/>
              </a:rPr>
              <a:t>MAC</a:t>
            </a:r>
            <a:r>
              <a:rPr lang="zh-CN" altLang="en-US" sz="2100" b="1" dirty="0">
                <a:latin typeface="华文楷体" panose="02010600040101010101" pitchFamily="2" charset="-122"/>
                <a:ea typeface="华文楷体" panose="02010600040101010101" pitchFamily="2" charset="-122"/>
              </a:rPr>
              <a:t>分区块，可隔离碰撞。</a:t>
            </a:r>
          </a:p>
        </p:txBody>
      </p:sp>
      <p:sp>
        <p:nvSpPr>
          <p:cNvPr id="10" name="灯片编号占位符 3">
            <a:extLst>
              <a:ext uri="{FF2B5EF4-FFF2-40B4-BE49-F238E27FC236}">
                <a16:creationId xmlns:a16="http://schemas.microsoft.com/office/drawing/2014/main" id="{7DF61813-E3A2-4504-8A9C-CCC6EE8E3093}"/>
              </a:ext>
            </a:extLst>
          </p:cNvPr>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pic>
        <p:nvPicPr>
          <p:cNvPr id="318466" name="Picture 2">
            <a:extLst>
              <a:ext uri="{FF2B5EF4-FFF2-40B4-BE49-F238E27FC236}">
                <a16:creationId xmlns:a16="http://schemas.microsoft.com/office/drawing/2014/main" id="{03747157-8041-4FF2-8FA3-2367828711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968" y="1160864"/>
            <a:ext cx="4595753" cy="30230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285720" y="1000114"/>
            <a:ext cx="4572032" cy="2368854"/>
          </a:xfrm>
        </p:spPr>
        <p:txBody>
          <a:bodyPr>
            <a:normAutofit/>
          </a:bodyPr>
          <a:lstStyle/>
          <a:p>
            <a:pPr marL="342900" lvl="3" indent="-342900">
              <a:lnSpc>
                <a:spcPct val="150000"/>
              </a:lnSpc>
              <a:buFont typeface="Arial" pitchFamily="34" charset="0"/>
              <a:buChar char="•"/>
            </a:pPr>
            <a:r>
              <a:rPr lang="zh-CN" altLang="zh-CN" sz="2400" b="1" dirty="0">
                <a:sym typeface="Wingdings" pitchFamily="2" charset="2"/>
              </a:rPr>
              <a:t>交换机</a:t>
            </a:r>
          </a:p>
          <a:p>
            <a:pPr marL="800100" lvl="4" indent="-342900">
              <a:lnSpc>
                <a:spcPct val="150000"/>
              </a:lnSpc>
              <a:buFont typeface="华文楷体" pitchFamily="2" charset="-122"/>
              <a:buChar char="−"/>
            </a:pPr>
            <a:r>
              <a:rPr lang="zh-CN" altLang="zh-CN" b="1" dirty="0">
                <a:latin typeface="华文楷体" panose="02010600040101010101" pitchFamily="2" charset="-122"/>
                <a:ea typeface="华文楷体" panose="02010600040101010101" pitchFamily="2" charset="-122"/>
              </a:rPr>
              <a:t>工作在数据链路层</a:t>
            </a:r>
            <a:r>
              <a:rPr lang="zh-CN" altLang="en-US" b="1" dirty="0">
                <a:latin typeface="华文楷体" panose="02010600040101010101" pitchFamily="2" charset="-122"/>
                <a:ea typeface="华文楷体" panose="02010600040101010101" pitchFamily="2" charset="-122"/>
              </a:rPr>
              <a:t>。网络邮递员。</a:t>
            </a:r>
            <a:endParaRPr lang="en-US" altLang="zh-CN" b="1" dirty="0">
              <a:latin typeface="华文楷体" panose="02010600040101010101" pitchFamily="2" charset="-122"/>
              <a:ea typeface="华文楷体" panose="02010600040101010101" pitchFamily="2" charset="-122"/>
            </a:endParaRPr>
          </a:p>
          <a:p>
            <a:pPr marL="800100" lvl="4" indent="-342900">
              <a:lnSpc>
                <a:spcPct val="150000"/>
              </a:lnSpc>
              <a:buFont typeface="华文楷体" pitchFamily="2" charset="-122"/>
              <a:buChar char="−"/>
            </a:pPr>
            <a:r>
              <a:rPr lang="zh-CN" altLang="zh-CN" b="1" dirty="0">
                <a:latin typeface="华文楷体" panose="02010600040101010101" pitchFamily="2" charset="-122"/>
                <a:ea typeface="华文楷体" panose="02010600040101010101" pitchFamily="2" charset="-122"/>
              </a:rPr>
              <a:t>交换机上的所有端口均有独享的信道带宽</a:t>
            </a:r>
            <a:r>
              <a:rPr lang="zh-CN" altLang="en-US" b="1" dirty="0">
                <a:latin typeface="华文楷体" panose="02010600040101010101" pitchFamily="2" charset="-122"/>
                <a:ea typeface="华文楷体" panose="02010600040101010101" pitchFamily="2" charset="-122"/>
              </a:rPr>
              <a:t>。</a:t>
            </a:r>
            <a:endParaRPr lang="zh-CN" altLang="zh-CN" sz="2400" b="1" dirty="0">
              <a:sym typeface="Wingdings" pitchFamily="2" charset="2"/>
            </a:endParaRPr>
          </a:p>
        </p:txBody>
      </p:sp>
      <p:pic>
        <p:nvPicPr>
          <p:cNvPr id="186370" name="Picture 2"/>
          <p:cNvPicPr>
            <a:picLocks noChangeAspect="1" noChangeArrowheads="1"/>
          </p:cNvPicPr>
          <p:nvPr/>
        </p:nvPicPr>
        <p:blipFill>
          <a:blip r:embed="rId3" cstate="print"/>
          <a:srcRect/>
          <a:stretch>
            <a:fillRect/>
          </a:stretch>
        </p:blipFill>
        <p:spPr bwMode="auto">
          <a:xfrm>
            <a:off x="5857884" y="3286130"/>
            <a:ext cx="2143140" cy="1296254"/>
          </a:xfrm>
          <a:prstGeom prst="rect">
            <a:avLst/>
          </a:prstGeom>
          <a:noFill/>
          <a:ln w="9525">
            <a:noFill/>
            <a:miter lim="800000"/>
            <a:headEnd/>
            <a:tailEnd/>
          </a:ln>
        </p:spPr>
      </p:pic>
      <p:graphicFrame>
        <p:nvGraphicFramePr>
          <p:cNvPr id="186371" name="Object 3"/>
          <p:cNvGraphicFramePr>
            <a:graphicFrameLocks noChangeAspect="1"/>
          </p:cNvGraphicFramePr>
          <p:nvPr/>
        </p:nvGraphicFramePr>
        <p:xfrm>
          <a:off x="5000628" y="1142990"/>
          <a:ext cx="3816315" cy="2088232"/>
        </p:xfrm>
        <a:graphic>
          <a:graphicData uri="http://schemas.openxmlformats.org/presentationml/2006/ole">
            <mc:AlternateContent xmlns:mc="http://schemas.openxmlformats.org/markup-compatibility/2006">
              <mc:Choice xmlns:v="urn:schemas-microsoft-com:vml" Requires="v">
                <p:oleObj spid="_x0000_s186408" name="BMP 图像" r:id="rId4" imgW="3419952" imgH="1838095" progId="PBrush">
                  <p:embed/>
                </p:oleObj>
              </mc:Choice>
              <mc:Fallback>
                <p:oleObj name="BMP 图像" r:id="rId4" imgW="3419952" imgH="1838095" progId="PBrush">
                  <p:embed/>
                  <p:pic>
                    <p:nvPicPr>
                      <p:cNvPr id="0" name="Picture 6"/>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5000628" y="1142990"/>
                        <a:ext cx="3816315" cy="20882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4.2.3 </a:t>
            </a:r>
            <a:r>
              <a:rPr lang="zh-CN" altLang="en-US" sz="3600" b="1" kern="0" dirty="0">
                <a:solidFill>
                  <a:srgbClr val="FFFFFF"/>
                </a:solidFill>
                <a:ea typeface="黑体" pitchFamily="2" charset="-122"/>
              </a:rPr>
              <a:t>网络设备</a:t>
            </a:r>
            <a:endParaRPr lang="en-US" altLang="zh-CN" sz="3600" b="1" kern="0" dirty="0">
              <a:solidFill>
                <a:srgbClr val="FFFFFF"/>
              </a:solidFill>
              <a:ea typeface="宋体" pitchFamily="2" charset="-122"/>
            </a:endParaRPr>
          </a:p>
        </p:txBody>
      </p:sp>
      <p:sp>
        <p:nvSpPr>
          <p:cNvPr id="10"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
        <p:nvSpPr>
          <p:cNvPr id="11" name="矩形 10"/>
          <p:cNvSpPr/>
          <p:nvPr/>
        </p:nvSpPr>
        <p:spPr>
          <a:xfrm>
            <a:off x="214282" y="3286130"/>
            <a:ext cx="5357850" cy="1421928"/>
          </a:xfrm>
          <a:prstGeom prst="rect">
            <a:avLst/>
          </a:prstGeom>
        </p:spPr>
        <p:txBody>
          <a:bodyPr wrap="square">
            <a:spAutoFit/>
          </a:bodyPr>
          <a:lstStyle/>
          <a:p>
            <a:pPr algn="just">
              <a:lnSpc>
                <a:spcPct val="120000"/>
              </a:lnSpc>
              <a:spcBef>
                <a:spcPct val="10000"/>
              </a:spcBef>
            </a:pPr>
            <a:r>
              <a:rPr lang="en-US" altLang="zh-CN" b="1" dirty="0">
                <a:solidFill>
                  <a:srgbClr val="FF0000"/>
                </a:solidFill>
                <a:latin typeface="微软雅黑" pitchFamily="34" charset="-122"/>
                <a:ea typeface="微软雅黑" pitchFamily="34" charset="-122"/>
              </a:rPr>
              <a:t>HUB</a:t>
            </a:r>
            <a:r>
              <a:rPr lang="zh-CN" altLang="en-US" b="1" dirty="0">
                <a:solidFill>
                  <a:srgbClr val="FF0000"/>
                </a:solidFill>
                <a:latin typeface="微软雅黑" pitchFamily="34" charset="-122"/>
                <a:ea typeface="微软雅黑" pitchFamily="34" charset="-122"/>
              </a:rPr>
              <a:t>是物理层共享设备</a:t>
            </a:r>
            <a:r>
              <a:rPr lang="zh-CN" altLang="en-US" dirty="0">
                <a:solidFill>
                  <a:srgbClr val="000099"/>
                </a:solidFill>
                <a:latin typeface="微软雅黑" pitchFamily="34" charset="-122"/>
                <a:ea typeface="微软雅黑" pitchFamily="34" charset="-122"/>
              </a:rPr>
              <a:t>，不能识别</a:t>
            </a:r>
            <a:r>
              <a:rPr lang="en-US" altLang="zh-CN" dirty="0">
                <a:solidFill>
                  <a:srgbClr val="000099"/>
                </a:solidFill>
                <a:latin typeface="微软雅黑" pitchFamily="34" charset="-122"/>
                <a:ea typeface="微软雅黑" pitchFamily="34" charset="-122"/>
              </a:rPr>
              <a:t>MAC</a:t>
            </a:r>
            <a:r>
              <a:rPr lang="zh-CN" altLang="en-US" dirty="0">
                <a:solidFill>
                  <a:srgbClr val="000099"/>
                </a:solidFill>
                <a:latin typeface="微软雅黑" pitchFamily="34" charset="-122"/>
                <a:ea typeface="微软雅黑" pitchFamily="34" charset="-122"/>
              </a:rPr>
              <a:t>地址和</a:t>
            </a:r>
            <a:r>
              <a:rPr lang="en-US" altLang="zh-CN" dirty="0">
                <a:solidFill>
                  <a:srgbClr val="000099"/>
                </a:solidFill>
                <a:latin typeface="微软雅黑" pitchFamily="34" charset="-122"/>
                <a:ea typeface="微软雅黑" pitchFamily="34" charset="-122"/>
              </a:rPr>
              <a:t>IP</a:t>
            </a:r>
            <a:r>
              <a:rPr lang="zh-CN" altLang="en-US" dirty="0">
                <a:solidFill>
                  <a:srgbClr val="000099"/>
                </a:solidFill>
                <a:latin typeface="微软雅黑" pitchFamily="34" charset="-122"/>
                <a:ea typeface="微软雅黑" pitchFamily="34" charset="-122"/>
              </a:rPr>
              <a:t>地址，数据包在网络上是以广播方式传输；</a:t>
            </a:r>
            <a:r>
              <a:rPr lang="zh-CN" altLang="en-US" b="1" dirty="0">
                <a:solidFill>
                  <a:srgbClr val="FF0000"/>
                </a:solidFill>
                <a:latin typeface="微软雅黑" pitchFamily="34" charset="-122"/>
                <a:ea typeface="微软雅黑" pitchFamily="34" charset="-122"/>
              </a:rPr>
              <a:t>交换机内部将</a:t>
            </a:r>
            <a:r>
              <a:rPr lang="en-US" altLang="zh-CN" b="1" dirty="0">
                <a:solidFill>
                  <a:srgbClr val="FF0000"/>
                </a:solidFill>
                <a:latin typeface="微软雅黑" pitchFamily="34" charset="-122"/>
                <a:ea typeface="微软雅黑" pitchFamily="34" charset="-122"/>
              </a:rPr>
              <a:t>MAC</a:t>
            </a:r>
            <a:r>
              <a:rPr lang="zh-CN" altLang="en-US" b="1" dirty="0">
                <a:solidFill>
                  <a:srgbClr val="FF0000"/>
                </a:solidFill>
                <a:latin typeface="微软雅黑" pitchFamily="34" charset="-122"/>
                <a:ea typeface="微软雅黑" pitchFamily="34" charset="-122"/>
              </a:rPr>
              <a:t>地址和端口对应</a:t>
            </a:r>
            <a:r>
              <a:rPr lang="zh-CN" altLang="en-US" dirty="0">
                <a:solidFill>
                  <a:srgbClr val="000099"/>
                </a:solidFill>
                <a:latin typeface="微软雅黑" pitchFamily="34" charset="-122"/>
                <a:ea typeface="微软雅黑" pitchFamily="34" charset="-122"/>
              </a:rPr>
              <a:t>，数据包将仅送往其对应的端口，而非广播。</a:t>
            </a:r>
          </a:p>
        </p:txBody>
      </p:sp>
    </p:spTree>
    <p:extLst>
      <p:ext uri="{BB962C8B-B14F-4D97-AF65-F5344CB8AC3E}">
        <p14:creationId xmlns:p14="http://schemas.microsoft.com/office/powerpoint/2010/main" val="42107664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539552" y="1131590"/>
            <a:ext cx="8175852" cy="3798589"/>
          </a:xfrm>
        </p:spPr>
        <p:txBody>
          <a:bodyPr>
            <a:normAutofit/>
          </a:bodyPr>
          <a:lstStyle/>
          <a:p>
            <a:pPr marL="342900" lvl="3" indent="-342900">
              <a:lnSpc>
                <a:spcPct val="150000"/>
              </a:lnSpc>
              <a:buFont typeface="Arial" pitchFamily="34" charset="0"/>
              <a:buChar char="•"/>
            </a:pPr>
            <a:r>
              <a:rPr lang="zh-CN" altLang="zh-CN" sz="2400" b="1" dirty="0">
                <a:sym typeface="Wingdings" pitchFamily="2" charset="2"/>
              </a:rPr>
              <a:t>路由器</a:t>
            </a:r>
          </a:p>
          <a:p>
            <a:pPr marL="449263" lvl="4" indent="7938">
              <a:lnSpc>
                <a:spcPct val="150000"/>
              </a:lnSpc>
              <a:buNone/>
            </a:pPr>
            <a:r>
              <a:rPr lang="zh-CN" altLang="en-US" b="1" dirty="0">
                <a:latin typeface="华文楷体" panose="02010600040101010101" pitchFamily="2" charset="-122"/>
                <a:ea typeface="华文楷体" panose="02010600040101010101" pitchFamily="2" charset="-122"/>
              </a:rPr>
              <a:t>工作于</a:t>
            </a:r>
            <a:r>
              <a:rPr lang="en-US" altLang="zh-CN" b="1" dirty="0">
                <a:latin typeface="华文楷体" panose="02010600040101010101" pitchFamily="2" charset="-122"/>
                <a:ea typeface="华文楷体" panose="02010600040101010101" pitchFamily="2" charset="-122"/>
              </a:rPr>
              <a:t>OSI</a:t>
            </a:r>
            <a:r>
              <a:rPr lang="zh-CN" altLang="en-US" b="1" dirty="0">
                <a:latin typeface="华文楷体" panose="02010600040101010101" pitchFamily="2" charset="-122"/>
                <a:ea typeface="华文楷体" panose="02010600040101010101" pitchFamily="2" charset="-122"/>
              </a:rPr>
              <a:t>参考模型的第三层，即网络层。</a:t>
            </a:r>
            <a:r>
              <a:rPr lang="zh-CN" altLang="zh-CN" b="1" dirty="0">
                <a:latin typeface="华文楷体" panose="02010600040101010101" pitchFamily="2" charset="-122"/>
                <a:ea typeface="华文楷体" panose="02010600040101010101" pitchFamily="2" charset="-122"/>
              </a:rPr>
              <a:t>实现路径选择、协议转换</a:t>
            </a:r>
            <a:r>
              <a:rPr lang="zh-CN" altLang="en-US" b="1" dirty="0">
                <a:latin typeface="华文楷体" panose="02010600040101010101" pitchFamily="2" charset="-122"/>
                <a:ea typeface="华文楷体" panose="02010600040101010101" pitchFamily="2" charset="-122"/>
              </a:rPr>
              <a:t>。网络分拣员。</a:t>
            </a:r>
            <a:endParaRPr lang="en-US" altLang="zh-CN" b="1" dirty="0">
              <a:latin typeface="华文楷体" panose="02010600040101010101" pitchFamily="2" charset="-122"/>
              <a:ea typeface="华文楷体" panose="02010600040101010101" pitchFamily="2" charset="-122"/>
            </a:endParaRPr>
          </a:p>
          <a:p>
            <a:pPr marL="342900" lvl="3" indent="-342900">
              <a:lnSpc>
                <a:spcPct val="150000"/>
              </a:lnSpc>
              <a:buNone/>
            </a:pPr>
            <a:endParaRPr lang="zh-CN" altLang="zh-CN" sz="2400" b="1" dirty="0">
              <a:sym typeface="Wingdings" pitchFamily="2" charset="2"/>
            </a:endParaRPr>
          </a:p>
          <a:p>
            <a:pPr marL="342900" lvl="3" indent="-342900">
              <a:lnSpc>
                <a:spcPct val="150000"/>
              </a:lnSpc>
              <a:buFont typeface="Arial" pitchFamily="34" charset="0"/>
              <a:buChar char="•"/>
            </a:pPr>
            <a:endParaRPr lang="zh-CN" altLang="zh-CN" sz="2400" b="1" dirty="0">
              <a:sym typeface="Wingdings" pitchFamily="2" charset="2"/>
            </a:endParaRPr>
          </a:p>
        </p:txBody>
      </p:sp>
      <p:pic>
        <p:nvPicPr>
          <p:cNvPr id="8" name="图片 7"/>
          <p:cNvPicPr/>
          <p:nvPr/>
        </p:nvPicPr>
        <p:blipFill>
          <a:blip r:embed="rId2" cstate="print">
            <a:grayscl/>
          </a:blip>
          <a:srcRect/>
          <a:stretch>
            <a:fillRect/>
          </a:stretch>
        </p:blipFill>
        <p:spPr bwMode="auto">
          <a:xfrm>
            <a:off x="5143504" y="2428874"/>
            <a:ext cx="3881492" cy="2181225"/>
          </a:xfrm>
          <a:prstGeom prst="rect">
            <a:avLst/>
          </a:prstGeom>
          <a:noFill/>
          <a:ln w="9525">
            <a:noFill/>
            <a:miter lim="800000"/>
            <a:headEnd/>
            <a:tailEnd/>
          </a:ln>
        </p:spPr>
      </p:pic>
      <p:pic>
        <p:nvPicPr>
          <p:cNvPr id="187395" name="Picture 3"/>
          <p:cNvPicPr>
            <a:picLocks noChangeAspect="1" noChangeArrowheads="1"/>
          </p:cNvPicPr>
          <p:nvPr/>
        </p:nvPicPr>
        <p:blipFill>
          <a:blip r:embed="rId3" cstate="print"/>
          <a:srcRect/>
          <a:stretch>
            <a:fillRect/>
          </a:stretch>
        </p:blipFill>
        <p:spPr bwMode="auto">
          <a:xfrm>
            <a:off x="642910" y="3500444"/>
            <a:ext cx="1656184" cy="1073021"/>
          </a:xfrm>
          <a:prstGeom prst="rect">
            <a:avLst/>
          </a:prstGeom>
          <a:noFill/>
          <a:ln w="9525">
            <a:noFill/>
            <a:miter lim="800000"/>
            <a:headEnd/>
            <a:tailEnd/>
          </a:ln>
        </p:spPr>
      </p:pic>
      <p:pic>
        <p:nvPicPr>
          <p:cNvPr id="187396" name="Picture 4"/>
          <p:cNvPicPr>
            <a:picLocks noChangeAspect="1" noChangeArrowheads="1"/>
          </p:cNvPicPr>
          <p:nvPr/>
        </p:nvPicPr>
        <p:blipFill>
          <a:blip r:embed="rId4" cstate="print"/>
          <a:srcRect/>
          <a:stretch>
            <a:fillRect/>
          </a:stretch>
        </p:blipFill>
        <p:spPr bwMode="auto">
          <a:xfrm>
            <a:off x="2643174" y="3571882"/>
            <a:ext cx="2214578" cy="995618"/>
          </a:xfrm>
          <a:prstGeom prst="rect">
            <a:avLst/>
          </a:prstGeom>
          <a:noFill/>
          <a:ln w="9525">
            <a:noFill/>
            <a:miter lim="800000"/>
            <a:headEnd/>
            <a:tailEnd/>
          </a:ln>
        </p:spPr>
      </p:pic>
      <p:sp>
        <p:nvSpPr>
          <p:cNvPr id="10"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4.2.3 </a:t>
            </a:r>
            <a:r>
              <a:rPr lang="zh-CN" altLang="en-US" sz="3600" b="1" kern="0" dirty="0">
                <a:solidFill>
                  <a:srgbClr val="FFFFFF"/>
                </a:solidFill>
                <a:ea typeface="黑体" pitchFamily="2" charset="-122"/>
              </a:rPr>
              <a:t>网络设备</a:t>
            </a:r>
            <a:endParaRPr lang="en-US" altLang="zh-CN" sz="3600" b="1" kern="0" dirty="0">
              <a:solidFill>
                <a:srgbClr val="FFFFFF"/>
              </a:solidFill>
              <a:ea typeface="宋体" pitchFamily="2" charset="-122"/>
            </a:endParaRPr>
          </a:p>
        </p:txBody>
      </p:sp>
      <p:sp>
        <p:nvSpPr>
          <p:cNvPr id="11"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2107664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539552" y="1131590"/>
            <a:ext cx="7961538" cy="3798589"/>
          </a:xfrm>
        </p:spPr>
        <p:txBody>
          <a:bodyPr>
            <a:normAutofit/>
          </a:bodyPr>
          <a:lstStyle/>
          <a:p>
            <a:pPr marL="342900" lvl="3" indent="-342900">
              <a:lnSpc>
                <a:spcPct val="150000"/>
              </a:lnSpc>
              <a:buFont typeface="Arial" pitchFamily="34" charset="0"/>
              <a:buChar char="•"/>
            </a:pPr>
            <a:r>
              <a:rPr lang="zh-CN" altLang="en-US" sz="2400" b="1" dirty="0">
                <a:sym typeface="Wingdings" pitchFamily="2" charset="2"/>
              </a:rPr>
              <a:t>网关</a:t>
            </a:r>
            <a:endParaRPr lang="zh-CN" altLang="zh-CN" sz="2400" b="1" dirty="0">
              <a:sym typeface="Wingdings" pitchFamily="2" charset="2"/>
            </a:endParaRPr>
          </a:p>
          <a:p>
            <a:pPr marL="800100" lvl="4" indent="-342900">
              <a:lnSpc>
                <a:spcPct val="150000"/>
              </a:lnSpc>
              <a:buFont typeface="华文楷体" pitchFamily="2" charset="-122"/>
              <a:buChar char="−"/>
            </a:pPr>
            <a:r>
              <a:rPr lang="zh-CN" altLang="zh-CN" b="1" dirty="0">
                <a:latin typeface="华文楷体" panose="02010600040101010101" pitchFamily="2" charset="-122"/>
                <a:ea typeface="华文楷体" panose="02010600040101010101" pitchFamily="2" charset="-122"/>
              </a:rPr>
              <a:t>在</a:t>
            </a:r>
            <a:r>
              <a:rPr lang="en-US" altLang="zh-CN" b="1" dirty="0" err="1">
                <a:latin typeface="华文楷体" panose="02010600040101010101" pitchFamily="2" charset="-122"/>
                <a:ea typeface="华文楷体" panose="02010600040101010101" pitchFamily="2" charset="-122"/>
              </a:rPr>
              <a:t>OSI</a:t>
            </a:r>
            <a:r>
              <a:rPr lang="zh-CN" altLang="zh-CN" b="1" dirty="0">
                <a:latin typeface="华文楷体" panose="02010600040101010101" pitchFamily="2" charset="-122"/>
                <a:ea typeface="华文楷体" panose="02010600040101010101" pitchFamily="2" charset="-122"/>
              </a:rPr>
              <a:t>模型的高三层（即会话层、表示层和应用层）</a:t>
            </a:r>
            <a:endParaRPr lang="en-US" altLang="zh-CN" b="1" dirty="0">
              <a:latin typeface="华文楷体" panose="02010600040101010101" pitchFamily="2" charset="-122"/>
              <a:ea typeface="华文楷体" panose="02010600040101010101" pitchFamily="2" charset="-122"/>
            </a:endParaRPr>
          </a:p>
          <a:p>
            <a:pPr marL="800100" lvl="4" indent="-342900">
              <a:lnSpc>
                <a:spcPct val="150000"/>
              </a:lnSpc>
              <a:buFont typeface="华文楷体" pitchFamily="2" charset="-122"/>
              <a:buChar char="−"/>
            </a:pPr>
            <a:r>
              <a:rPr lang="zh-CN" altLang="en-US" b="1" dirty="0">
                <a:latin typeface="华文楷体" panose="02010600040101010101" pitchFamily="2" charset="-122"/>
                <a:ea typeface="华文楷体" panose="02010600040101010101" pitchFamily="2" charset="-122"/>
              </a:rPr>
              <a:t>用于连接寻址机制完全不同、协议不兼容、结构不一样、数据格式不同的网络</a:t>
            </a:r>
          </a:p>
          <a:p>
            <a:pPr marL="800100" lvl="4" indent="-342900">
              <a:lnSpc>
                <a:spcPct val="150000"/>
              </a:lnSpc>
              <a:buFont typeface="华文楷体" pitchFamily="2" charset="-122"/>
              <a:buChar char="−"/>
            </a:pPr>
            <a:r>
              <a:rPr lang="zh-CN" altLang="zh-CN" b="1" dirty="0">
                <a:latin typeface="华文楷体" panose="02010600040101010101" pitchFamily="2" charset="-122"/>
                <a:ea typeface="华文楷体" panose="02010600040101010101" pitchFamily="2" charset="-122"/>
              </a:rPr>
              <a:t>网关可以由计算机作为硬件平台，通过运行相应的网关软件来实现特定的网关功能</a:t>
            </a:r>
            <a:r>
              <a:rPr lang="zh-CN" altLang="en-US" b="1" dirty="0">
                <a:latin typeface="华文楷体" panose="02010600040101010101" pitchFamily="2" charset="-122"/>
                <a:ea typeface="华文楷体" panose="02010600040101010101" pitchFamily="2" charset="-122"/>
              </a:rPr>
              <a:t>。</a:t>
            </a:r>
            <a:endParaRPr lang="en-US" altLang="zh-CN" b="1" dirty="0">
              <a:latin typeface="华文楷体" panose="02010600040101010101" pitchFamily="2" charset="-122"/>
              <a:ea typeface="华文楷体" panose="02010600040101010101" pitchFamily="2" charset="-122"/>
            </a:endParaRPr>
          </a:p>
          <a:p>
            <a:pPr marL="342900" lvl="3" indent="-342900">
              <a:lnSpc>
                <a:spcPct val="150000"/>
              </a:lnSpc>
              <a:buNone/>
            </a:pPr>
            <a:endParaRPr lang="zh-CN" altLang="zh-CN" sz="2400" b="1" dirty="0">
              <a:sym typeface="Wingdings" pitchFamily="2" charset="2"/>
            </a:endParaRPr>
          </a:p>
          <a:p>
            <a:pPr marL="342900" lvl="3" indent="-342900">
              <a:lnSpc>
                <a:spcPct val="150000"/>
              </a:lnSpc>
              <a:buFont typeface="Arial" pitchFamily="34" charset="0"/>
              <a:buChar char="•"/>
            </a:pPr>
            <a:endParaRPr lang="zh-CN" altLang="zh-CN" sz="2400" b="1" dirty="0">
              <a:sym typeface="Wingdings" pitchFamily="2" charset="2"/>
            </a:endParaRPr>
          </a:p>
        </p:txBody>
      </p:sp>
      <p:sp>
        <p:nvSpPr>
          <p:cNvPr id="7"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4.2.3 </a:t>
            </a:r>
            <a:r>
              <a:rPr lang="zh-CN" altLang="en-US" sz="3600" b="1" kern="0" dirty="0">
                <a:solidFill>
                  <a:srgbClr val="FFFFFF"/>
                </a:solidFill>
                <a:ea typeface="黑体" pitchFamily="2" charset="-122"/>
              </a:rPr>
              <a:t>网络设备</a:t>
            </a:r>
            <a:endParaRPr lang="en-US" altLang="zh-CN" sz="3600" b="1" kern="0" dirty="0">
              <a:solidFill>
                <a:srgbClr val="FFFFFF"/>
              </a:solidFill>
              <a:ea typeface="宋体" pitchFamily="2" charset="-122"/>
            </a:endParaRPr>
          </a:p>
        </p:txBody>
      </p:sp>
      <p:sp>
        <p:nvSpPr>
          <p:cNvPr id="8"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2107664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395536" y="1042343"/>
            <a:ext cx="8352928" cy="3870597"/>
          </a:xfrm>
        </p:spPr>
        <p:txBody>
          <a:bodyPr>
            <a:normAutofit/>
          </a:bodyPr>
          <a:lstStyle/>
          <a:p>
            <a:pPr marL="342900" lvl="3" indent="-342900">
              <a:lnSpc>
                <a:spcPct val="150000"/>
              </a:lnSpc>
              <a:buFont typeface="Arial" pitchFamily="34" charset="0"/>
              <a:buChar char="•"/>
            </a:pPr>
            <a:r>
              <a:rPr lang="zh-CN" altLang="en-US" sz="2400" b="1" dirty="0">
                <a:sym typeface="Wingdings" pitchFamily="2" charset="2"/>
              </a:rPr>
              <a:t>网络协议</a:t>
            </a:r>
            <a:endParaRPr lang="zh-CN" altLang="zh-CN" sz="2400" b="1" dirty="0">
              <a:sym typeface="Wingdings" pitchFamily="2" charset="2"/>
            </a:endParaRPr>
          </a:p>
          <a:p>
            <a:pPr marL="342900" lvl="3" indent="-342900">
              <a:lnSpc>
                <a:spcPct val="150000"/>
              </a:lnSpc>
              <a:spcAft>
                <a:spcPts val="1200"/>
              </a:spcAft>
              <a:buNone/>
            </a:pPr>
            <a:r>
              <a:rPr lang="en-US" altLang="zh-CN" b="1" dirty="0">
                <a:latin typeface="华文楷体" panose="02010600040101010101" pitchFamily="2" charset="-122"/>
                <a:ea typeface="华文楷体" panose="02010600040101010101" pitchFamily="2" charset="-122"/>
              </a:rPr>
              <a:t>	</a:t>
            </a:r>
            <a:r>
              <a:rPr lang="zh-CN" altLang="en-US" b="1" dirty="0">
                <a:latin typeface="华文楷体" panose="02010600040101010101" pitchFamily="2" charset="-122"/>
                <a:ea typeface="华文楷体" panose="02010600040101010101" pitchFamily="2" charset="-122"/>
              </a:rPr>
              <a:t>为计算机网络中进行数据交换而建立的规则、标准或约定的集合。</a:t>
            </a:r>
            <a:endParaRPr lang="en-US" altLang="zh-CN" b="1" dirty="0">
              <a:latin typeface="华文楷体" panose="02010600040101010101" pitchFamily="2" charset="-122"/>
              <a:ea typeface="华文楷体" panose="02010600040101010101" pitchFamily="2" charset="-122"/>
            </a:endParaRPr>
          </a:p>
          <a:p>
            <a:pPr marL="0" lvl="3" indent="0">
              <a:lnSpc>
                <a:spcPct val="150000"/>
              </a:lnSpc>
              <a:buNone/>
            </a:pPr>
            <a:r>
              <a:rPr lang="zh-CN" altLang="en-US" sz="1900" dirty="0"/>
              <a:t>网络协议三要素</a:t>
            </a:r>
            <a:r>
              <a:rPr lang="en-US" altLang="zh-CN" sz="1900" dirty="0"/>
              <a:t>:</a:t>
            </a:r>
          </a:p>
          <a:p>
            <a:pPr marL="0" lvl="3" indent="0">
              <a:lnSpc>
                <a:spcPct val="150000"/>
              </a:lnSpc>
              <a:buNone/>
            </a:pPr>
            <a:r>
              <a:rPr lang="en-US" altLang="zh-CN" sz="1900" dirty="0"/>
              <a:t>1.</a:t>
            </a:r>
            <a:r>
              <a:rPr lang="zh-CN" altLang="en-US" sz="1900" dirty="0"/>
              <a:t>语法，确定通信双方</a:t>
            </a:r>
            <a:r>
              <a:rPr lang="en-US" altLang="zh-CN" sz="1900" dirty="0"/>
              <a:t>“</a:t>
            </a:r>
            <a:r>
              <a:rPr lang="zh-CN" altLang="en-US" sz="1900" dirty="0"/>
              <a:t>如何讲</a:t>
            </a:r>
            <a:r>
              <a:rPr lang="en-US" altLang="zh-CN" sz="1900" dirty="0"/>
              <a:t>”,</a:t>
            </a:r>
            <a:r>
              <a:rPr lang="zh-CN" altLang="en-US" sz="1900" dirty="0"/>
              <a:t>定义了数据格式</a:t>
            </a:r>
            <a:r>
              <a:rPr lang="en-US" altLang="zh-CN" sz="1900" dirty="0"/>
              <a:t>,</a:t>
            </a:r>
            <a:r>
              <a:rPr lang="zh-CN" altLang="en-US" sz="1900" dirty="0"/>
              <a:t>编码和信号电平等。</a:t>
            </a:r>
            <a:endParaRPr lang="en-US" altLang="zh-CN" sz="1900" dirty="0"/>
          </a:p>
          <a:p>
            <a:pPr marL="0" lvl="3" indent="0">
              <a:lnSpc>
                <a:spcPct val="150000"/>
              </a:lnSpc>
              <a:buNone/>
            </a:pPr>
            <a:r>
              <a:rPr lang="en-US" altLang="zh-CN" sz="1900" dirty="0"/>
              <a:t>2.</a:t>
            </a:r>
            <a:r>
              <a:rPr lang="zh-CN" altLang="en-US" sz="1900" dirty="0"/>
              <a:t>语义，确定通信双方</a:t>
            </a:r>
            <a:r>
              <a:rPr lang="en-US" altLang="zh-CN" sz="1900" dirty="0"/>
              <a:t>“</a:t>
            </a:r>
            <a:r>
              <a:rPr lang="zh-CN" altLang="en-US" sz="1900" dirty="0"/>
              <a:t>讲什么</a:t>
            </a:r>
            <a:r>
              <a:rPr lang="en-US" altLang="zh-CN" sz="1900" dirty="0"/>
              <a:t>”,</a:t>
            </a:r>
            <a:r>
              <a:rPr lang="zh-CN" altLang="en-US" sz="1900" dirty="0"/>
              <a:t>定义了用于协调同步和差错处理等控制信息。</a:t>
            </a:r>
            <a:endParaRPr lang="en-US" altLang="zh-CN" sz="1900" dirty="0"/>
          </a:p>
          <a:p>
            <a:pPr marL="0" lvl="3" indent="0">
              <a:lnSpc>
                <a:spcPct val="150000"/>
              </a:lnSpc>
              <a:buNone/>
            </a:pPr>
            <a:r>
              <a:rPr lang="en-US" altLang="zh-CN" sz="1900" dirty="0"/>
              <a:t>3.</a:t>
            </a:r>
            <a:r>
              <a:rPr lang="zh-CN" altLang="en-US" sz="1900" dirty="0"/>
              <a:t>时序，</a:t>
            </a:r>
            <a:r>
              <a:rPr lang="en-US" altLang="zh-CN" sz="1900" dirty="0"/>
              <a:t>(</a:t>
            </a:r>
            <a:r>
              <a:rPr lang="zh-CN" altLang="en-US" sz="1900" dirty="0"/>
              <a:t>同步规则</a:t>
            </a:r>
            <a:r>
              <a:rPr lang="en-US" altLang="zh-CN" sz="1900" dirty="0"/>
              <a:t>),</a:t>
            </a:r>
            <a:r>
              <a:rPr lang="zh-CN" altLang="en-US" sz="1900" dirty="0"/>
              <a:t>确定通信双方</a:t>
            </a:r>
            <a:r>
              <a:rPr lang="en-US" altLang="zh-CN" sz="1900" dirty="0"/>
              <a:t>“</a:t>
            </a:r>
            <a:r>
              <a:rPr lang="zh-CN" altLang="en-US" sz="1900" dirty="0"/>
              <a:t>讲话的次序</a:t>
            </a:r>
            <a:r>
              <a:rPr lang="en-US" altLang="zh-CN" sz="1900" dirty="0"/>
              <a:t>”,</a:t>
            </a:r>
            <a:r>
              <a:rPr lang="zh-CN" altLang="en-US" sz="1900" dirty="0"/>
              <a:t>定义了速度匹配和排序等。</a:t>
            </a:r>
            <a:endParaRPr lang="en-US" altLang="zh-CN" sz="1900" dirty="0"/>
          </a:p>
          <a:p>
            <a:pPr marL="342900" lvl="3" indent="-342900">
              <a:lnSpc>
                <a:spcPct val="150000"/>
              </a:lnSpc>
              <a:buFont typeface="Arial" pitchFamily="34" charset="0"/>
              <a:buChar char="•"/>
            </a:pPr>
            <a:endParaRPr lang="zh-CN" altLang="zh-CN" sz="2400" b="1" dirty="0">
              <a:sym typeface="Wingdings" pitchFamily="2" charset="2"/>
            </a:endParaRPr>
          </a:p>
        </p:txBody>
      </p:sp>
      <p:sp>
        <p:nvSpPr>
          <p:cNvPr id="7"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4.2.4 </a:t>
            </a:r>
            <a:r>
              <a:rPr lang="zh-CN" altLang="en-US" sz="3600" b="1" kern="0" dirty="0">
                <a:solidFill>
                  <a:srgbClr val="FFFFFF"/>
                </a:solidFill>
                <a:ea typeface="黑体" pitchFamily="2" charset="-122"/>
              </a:rPr>
              <a:t>网络协议与体系结构</a:t>
            </a:r>
            <a:endParaRPr lang="en-US" altLang="zh-CN" sz="3600" b="1" kern="0" dirty="0">
              <a:solidFill>
                <a:srgbClr val="FFFFFF"/>
              </a:solidFill>
              <a:ea typeface="宋体" pitchFamily="2" charset="-122"/>
            </a:endParaRPr>
          </a:p>
        </p:txBody>
      </p:sp>
      <p:sp>
        <p:nvSpPr>
          <p:cNvPr id="8"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2107664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539552" y="1131590"/>
            <a:ext cx="6480720" cy="3798589"/>
          </a:xfrm>
        </p:spPr>
        <p:txBody>
          <a:bodyPr>
            <a:normAutofit/>
          </a:bodyPr>
          <a:lstStyle/>
          <a:p>
            <a:pPr marL="342900" lvl="3" indent="-342900">
              <a:lnSpc>
                <a:spcPct val="150000"/>
              </a:lnSpc>
              <a:buFont typeface="Arial" pitchFamily="34" charset="0"/>
              <a:buChar char="•"/>
            </a:pPr>
            <a:r>
              <a:rPr lang="en-US" altLang="zh-CN" sz="2400" dirty="0" err="1">
                <a:sym typeface="Wingdings" pitchFamily="2" charset="2"/>
              </a:rPr>
              <a:t>OSI</a:t>
            </a:r>
            <a:r>
              <a:rPr lang="zh-CN" altLang="zh-CN" sz="2400" dirty="0">
                <a:sym typeface="Wingdings" pitchFamily="2" charset="2"/>
              </a:rPr>
              <a:t>网络模型</a:t>
            </a:r>
          </a:p>
          <a:p>
            <a:pPr marL="342900" lvl="3" indent="-342900">
              <a:lnSpc>
                <a:spcPct val="150000"/>
              </a:lnSpc>
              <a:buFont typeface="Arial" pitchFamily="34" charset="0"/>
              <a:buChar char="•"/>
            </a:pPr>
            <a:endParaRPr lang="zh-CN" altLang="zh-CN" sz="2400" dirty="0">
              <a:sym typeface="Wingdings" pitchFamily="2" charset="2"/>
            </a:endParaRPr>
          </a:p>
        </p:txBody>
      </p:sp>
      <p:graphicFrame>
        <p:nvGraphicFramePr>
          <p:cNvPr id="188417" name="Object 1"/>
          <p:cNvGraphicFramePr>
            <a:graphicFrameLocks noChangeAspect="1"/>
          </p:cNvGraphicFramePr>
          <p:nvPr>
            <p:extLst>
              <p:ext uri="{D42A27DB-BD31-4B8C-83A1-F6EECF244321}">
                <p14:modId xmlns:p14="http://schemas.microsoft.com/office/powerpoint/2010/main" val="1595795881"/>
              </p:ext>
            </p:extLst>
          </p:nvPr>
        </p:nvGraphicFramePr>
        <p:xfrm>
          <a:off x="4139952" y="1275606"/>
          <a:ext cx="4840254" cy="3222783"/>
        </p:xfrm>
        <a:graphic>
          <a:graphicData uri="http://schemas.openxmlformats.org/presentationml/2006/ole">
            <mc:AlternateContent xmlns:mc="http://schemas.openxmlformats.org/markup-compatibility/2006">
              <mc:Choice xmlns:v="urn:schemas-microsoft-com:vml" Requires="v">
                <p:oleObj spid="_x0000_s188456" name="BMP 图像" r:id="rId3" imgW="3552381" imgH="2371429" progId="PBrush">
                  <p:embed/>
                </p:oleObj>
              </mc:Choice>
              <mc:Fallback>
                <p:oleObj name="BMP 图像" r:id="rId3" imgW="3552381" imgH="2371429" progId="PBrush">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9952" y="1275606"/>
                        <a:ext cx="4840254" cy="3222783"/>
                      </a:xfrm>
                      <a:prstGeom prst="rect">
                        <a:avLst/>
                      </a:prstGeom>
                      <a:noFill/>
                    </p:spPr>
                  </p:pic>
                </p:oleObj>
              </mc:Fallback>
            </mc:AlternateContent>
          </a:graphicData>
        </a:graphic>
      </p:graphicFrame>
      <p:sp>
        <p:nvSpPr>
          <p:cNvPr id="9"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4.2.4 </a:t>
            </a:r>
            <a:r>
              <a:rPr lang="zh-CN" altLang="en-US" sz="3600" b="1" kern="0" dirty="0">
                <a:solidFill>
                  <a:srgbClr val="FFFFFF"/>
                </a:solidFill>
                <a:ea typeface="黑体" pitchFamily="2" charset="-122"/>
              </a:rPr>
              <a:t>网络协议与体系结构</a:t>
            </a:r>
            <a:endParaRPr lang="en-US" altLang="zh-CN" sz="3600" b="1" kern="0" dirty="0">
              <a:solidFill>
                <a:srgbClr val="FFFFFF"/>
              </a:solidFill>
              <a:ea typeface="宋体" pitchFamily="2" charset="-122"/>
            </a:endParaRPr>
          </a:p>
        </p:txBody>
      </p:sp>
      <p:sp>
        <p:nvSpPr>
          <p:cNvPr id="10"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pic>
        <p:nvPicPr>
          <p:cNvPr id="188438" name="Picture 22">
            <a:extLst>
              <a:ext uri="{FF2B5EF4-FFF2-40B4-BE49-F238E27FC236}">
                <a16:creationId xmlns:a16="http://schemas.microsoft.com/office/drawing/2014/main" id="{CDD66FA1-E1F1-4031-A06F-3F3E2F4863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882" y="2084107"/>
            <a:ext cx="3637638" cy="1927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7664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214282" y="1131590"/>
            <a:ext cx="5143536" cy="3798589"/>
          </a:xfrm>
        </p:spPr>
        <p:txBody>
          <a:bodyPr>
            <a:normAutofit/>
          </a:bodyPr>
          <a:lstStyle/>
          <a:p>
            <a:pPr marL="342900" lvl="3" indent="-342900">
              <a:lnSpc>
                <a:spcPct val="150000"/>
              </a:lnSpc>
              <a:buFont typeface="Arial" pitchFamily="34" charset="0"/>
              <a:buChar char="•"/>
            </a:pPr>
            <a:r>
              <a:rPr lang="en-US" altLang="zh-CN" sz="2200" dirty="0">
                <a:sym typeface="Wingdings" pitchFamily="2" charset="2"/>
              </a:rPr>
              <a:t>19</a:t>
            </a:r>
            <a:r>
              <a:rPr lang="zh-CN" altLang="en-US" sz="2200" dirty="0">
                <a:sym typeface="Wingdings" pitchFamily="2" charset="2"/>
              </a:rPr>
              <a:t>世纪</a:t>
            </a:r>
            <a:r>
              <a:rPr lang="en-US" altLang="zh-CN" sz="2200" dirty="0">
                <a:sym typeface="Wingdings" pitchFamily="2" charset="2"/>
              </a:rPr>
              <a:t>60</a:t>
            </a:r>
            <a:r>
              <a:rPr lang="zh-CN" altLang="zh-CN" sz="2200" dirty="0">
                <a:sym typeface="Wingdings" pitchFamily="2" charset="2"/>
              </a:rPr>
              <a:t>年代，</a:t>
            </a:r>
            <a:r>
              <a:rPr lang="en-US" altLang="zh-CN" sz="2200" dirty="0">
                <a:sym typeface="Wingdings" pitchFamily="2" charset="2"/>
              </a:rPr>
              <a:t>ARPANET</a:t>
            </a:r>
            <a:r>
              <a:rPr lang="zh-CN" altLang="zh-CN" sz="2200" dirty="0">
                <a:sym typeface="Wingdings" pitchFamily="2" charset="2"/>
              </a:rPr>
              <a:t>诞生</a:t>
            </a:r>
          </a:p>
          <a:p>
            <a:pPr marL="342900" lvl="3" indent="-342900">
              <a:lnSpc>
                <a:spcPct val="150000"/>
              </a:lnSpc>
              <a:buFont typeface="Arial" pitchFamily="34" charset="0"/>
              <a:buChar char="•"/>
            </a:pPr>
            <a:r>
              <a:rPr lang="en-US" altLang="zh-CN" sz="2200" dirty="0"/>
              <a:t>19</a:t>
            </a:r>
            <a:r>
              <a:rPr lang="zh-CN" altLang="en-US" sz="2200" dirty="0"/>
              <a:t>世纪</a:t>
            </a:r>
            <a:r>
              <a:rPr lang="en-US" altLang="zh-CN" sz="2200" dirty="0"/>
              <a:t>70</a:t>
            </a:r>
            <a:r>
              <a:rPr lang="zh-CN" altLang="zh-CN" sz="2200" dirty="0"/>
              <a:t>年代，</a:t>
            </a:r>
            <a:r>
              <a:rPr lang="en-US" altLang="zh-CN" sz="2200" dirty="0"/>
              <a:t>TCP/IP</a:t>
            </a:r>
            <a:r>
              <a:rPr lang="zh-CN" altLang="zh-CN" sz="2200" dirty="0"/>
              <a:t>协议研制成功</a:t>
            </a:r>
            <a:endParaRPr lang="en-US" altLang="zh-CN" sz="2200" dirty="0"/>
          </a:p>
          <a:p>
            <a:pPr marL="342900" lvl="3" indent="-342900">
              <a:lnSpc>
                <a:spcPct val="150000"/>
              </a:lnSpc>
              <a:buFont typeface="Arial" pitchFamily="34" charset="0"/>
              <a:buChar char="•"/>
            </a:pPr>
            <a:r>
              <a:rPr lang="en-US" altLang="zh-CN" sz="2200" dirty="0"/>
              <a:t>1991</a:t>
            </a:r>
            <a:r>
              <a:rPr lang="zh-CN" altLang="zh-CN" sz="2200" dirty="0"/>
              <a:t>年，科学家提姆</a:t>
            </a:r>
            <a:r>
              <a:rPr lang="en-US" altLang="zh-CN" sz="2200" dirty="0"/>
              <a:t>•</a:t>
            </a:r>
            <a:r>
              <a:rPr lang="zh-CN" altLang="zh-CN" sz="2200" dirty="0"/>
              <a:t>伯纳斯李开发出了万维网及简单的浏览器</a:t>
            </a:r>
            <a:endParaRPr lang="zh-CN" altLang="zh-CN" sz="2200" dirty="0">
              <a:sym typeface="Wingdings" pitchFamily="2" charset="2"/>
            </a:endParaRPr>
          </a:p>
        </p:txBody>
      </p:sp>
      <p:pic>
        <p:nvPicPr>
          <p:cNvPr id="6" name="图片 5" descr="1-6.gif"/>
          <p:cNvPicPr/>
          <p:nvPr/>
        </p:nvPicPr>
        <p:blipFill>
          <a:blip r:embed="rId2" cstate="print"/>
          <a:stretch>
            <a:fillRect/>
          </a:stretch>
        </p:blipFill>
        <p:spPr>
          <a:xfrm>
            <a:off x="5357818" y="1357304"/>
            <a:ext cx="3643338" cy="2428892"/>
          </a:xfrm>
          <a:prstGeom prst="rect">
            <a:avLst/>
          </a:prstGeom>
          <a:noFill/>
          <a:ln>
            <a:noFill/>
          </a:ln>
        </p:spPr>
      </p:pic>
      <p:sp>
        <p:nvSpPr>
          <p:cNvPr id="8"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4.3 </a:t>
            </a:r>
            <a:r>
              <a:rPr lang="zh-CN" altLang="en-US" sz="3600" b="1" kern="0" dirty="0">
                <a:solidFill>
                  <a:srgbClr val="FFFFFF"/>
                </a:solidFill>
                <a:ea typeface="黑体" pitchFamily="2" charset="-122"/>
              </a:rPr>
              <a:t>互联网</a:t>
            </a:r>
            <a:endParaRPr lang="en-US" altLang="zh-CN" sz="3600" b="1" kern="0" dirty="0">
              <a:solidFill>
                <a:srgbClr val="FFFFFF"/>
              </a:solidFill>
              <a:ea typeface="宋体" pitchFamily="2" charset="-122"/>
            </a:endParaRPr>
          </a:p>
        </p:txBody>
      </p:sp>
      <p:sp>
        <p:nvSpPr>
          <p:cNvPr id="9"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2107664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539552" y="1131590"/>
            <a:ext cx="8064896" cy="3798589"/>
          </a:xfrm>
        </p:spPr>
        <p:txBody>
          <a:bodyPr>
            <a:normAutofit/>
          </a:bodyPr>
          <a:lstStyle/>
          <a:p>
            <a:pPr marL="342900" lvl="3" indent="-342900">
              <a:lnSpc>
                <a:spcPct val="150000"/>
              </a:lnSpc>
              <a:buFont typeface="Arial" pitchFamily="34" charset="0"/>
              <a:buChar char="•"/>
            </a:pPr>
            <a:r>
              <a:rPr lang="en-US" altLang="zh-CN" sz="2400" dirty="0"/>
              <a:t>1987</a:t>
            </a:r>
            <a:r>
              <a:rPr lang="zh-CN" altLang="zh-CN" sz="2400" dirty="0"/>
              <a:t>年</a:t>
            </a:r>
            <a:r>
              <a:rPr lang="en-US" altLang="zh-CN" sz="2400" dirty="0"/>
              <a:t>9</a:t>
            </a:r>
            <a:r>
              <a:rPr lang="zh-CN" altLang="zh-CN" sz="2400" dirty="0"/>
              <a:t>月</a:t>
            </a:r>
            <a:r>
              <a:rPr lang="en-US" altLang="zh-CN" sz="2400" dirty="0"/>
              <a:t>20</a:t>
            </a:r>
            <a:r>
              <a:rPr lang="zh-CN" altLang="zh-CN" sz="2400" dirty="0"/>
              <a:t>日，钱天白教授发出我国第一封电子邮件</a:t>
            </a:r>
            <a:r>
              <a:rPr lang="zh-CN" altLang="en-US" sz="2400" dirty="0"/>
              <a:t>。</a:t>
            </a:r>
            <a:endParaRPr lang="en-US" altLang="zh-CN" sz="2400" dirty="0"/>
          </a:p>
          <a:p>
            <a:pPr marL="342900" lvl="3" indent="-342900">
              <a:lnSpc>
                <a:spcPct val="150000"/>
              </a:lnSpc>
              <a:buFont typeface="Arial" pitchFamily="34" charset="0"/>
              <a:buChar char="•"/>
            </a:pPr>
            <a:r>
              <a:rPr lang="en-US" altLang="zh-CN" sz="2400" dirty="0"/>
              <a:t>1994</a:t>
            </a:r>
            <a:r>
              <a:rPr lang="zh-CN" altLang="zh-CN" sz="2400" dirty="0"/>
              <a:t>年</a:t>
            </a:r>
            <a:r>
              <a:rPr lang="en-US" altLang="zh-CN" sz="2400" dirty="0"/>
              <a:t>4</a:t>
            </a:r>
            <a:r>
              <a:rPr lang="zh-CN" altLang="zh-CN" sz="2400" dirty="0"/>
              <a:t>月，中科院计算机网络信息中心通过</a:t>
            </a:r>
            <a:r>
              <a:rPr lang="en-US" altLang="zh-CN" sz="2400" dirty="0"/>
              <a:t>64 Kbps</a:t>
            </a:r>
            <a:r>
              <a:rPr lang="zh-CN" altLang="zh-CN" sz="2400" dirty="0"/>
              <a:t>的国际线路连到美国</a:t>
            </a:r>
            <a:r>
              <a:rPr lang="zh-CN" altLang="en-US" sz="2400" dirty="0"/>
              <a:t>。</a:t>
            </a:r>
            <a:endParaRPr lang="en-US" altLang="zh-CN" sz="2400" dirty="0"/>
          </a:p>
          <a:p>
            <a:pPr marL="342900" lvl="3" indent="-342900">
              <a:lnSpc>
                <a:spcPct val="150000"/>
              </a:lnSpc>
              <a:buNone/>
            </a:pPr>
            <a:endParaRPr lang="zh-CN" altLang="zh-CN" sz="2200" dirty="0">
              <a:sym typeface="Wingdings" pitchFamily="2" charset="2"/>
            </a:endParaRPr>
          </a:p>
        </p:txBody>
      </p:sp>
      <p:sp>
        <p:nvSpPr>
          <p:cNvPr id="7"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4.3 </a:t>
            </a:r>
            <a:r>
              <a:rPr lang="zh-CN" altLang="en-US" sz="3600" b="1" kern="0" dirty="0">
                <a:solidFill>
                  <a:srgbClr val="FFFFFF"/>
                </a:solidFill>
                <a:ea typeface="黑体" pitchFamily="2" charset="-122"/>
              </a:rPr>
              <a:t>互联网</a:t>
            </a:r>
            <a:endParaRPr lang="en-US" altLang="zh-CN" sz="3600" b="1" kern="0" dirty="0">
              <a:solidFill>
                <a:srgbClr val="FFFFFF"/>
              </a:solidFill>
              <a:ea typeface="宋体" pitchFamily="2" charset="-122"/>
            </a:endParaRPr>
          </a:p>
        </p:txBody>
      </p:sp>
      <p:sp>
        <p:nvSpPr>
          <p:cNvPr id="8"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pic>
        <p:nvPicPr>
          <p:cNvPr id="2" name="图片 1">
            <a:extLst>
              <a:ext uri="{FF2B5EF4-FFF2-40B4-BE49-F238E27FC236}">
                <a16:creationId xmlns:a16="http://schemas.microsoft.com/office/drawing/2014/main" id="{D4ED4AA4-E1D4-4BF6-BDE5-ECD4BD9C9184}"/>
              </a:ext>
            </a:extLst>
          </p:cNvPr>
          <p:cNvPicPr>
            <a:picLocks noChangeAspect="1"/>
          </p:cNvPicPr>
          <p:nvPr/>
        </p:nvPicPr>
        <p:blipFill>
          <a:blip r:embed="rId2"/>
          <a:stretch>
            <a:fillRect/>
          </a:stretch>
        </p:blipFill>
        <p:spPr>
          <a:xfrm>
            <a:off x="4686154" y="2643758"/>
            <a:ext cx="3902766" cy="1748979"/>
          </a:xfrm>
          <a:prstGeom prst="rect">
            <a:avLst/>
          </a:prstGeom>
        </p:spPr>
      </p:pic>
      <p:sp>
        <p:nvSpPr>
          <p:cNvPr id="3" name="矩形 2">
            <a:extLst>
              <a:ext uri="{FF2B5EF4-FFF2-40B4-BE49-F238E27FC236}">
                <a16:creationId xmlns:a16="http://schemas.microsoft.com/office/drawing/2014/main" id="{7FB3BD00-B576-443B-8C3E-8189B011B240}"/>
              </a:ext>
            </a:extLst>
          </p:cNvPr>
          <p:cNvSpPr/>
          <p:nvPr/>
        </p:nvSpPr>
        <p:spPr>
          <a:xfrm>
            <a:off x="522371" y="2859782"/>
            <a:ext cx="4049629" cy="1682064"/>
          </a:xfrm>
          <a:prstGeom prst="rect">
            <a:avLst/>
          </a:prstGeom>
        </p:spPr>
        <p:txBody>
          <a:bodyPr wrap="square">
            <a:spAutoFit/>
          </a:bodyPr>
          <a:lstStyle/>
          <a:p>
            <a:pPr marL="342900" lvl="3" indent="-342900">
              <a:lnSpc>
                <a:spcPct val="150000"/>
              </a:lnSpc>
              <a:buFont typeface="Arial" pitchFamily="34" charset="0"/>
              <a:buChar char="•"/>
            </a:pPr>
            <a:r>
              <a:rPr lang="en-US" altLang="zh-CN" sz="2400" dirty="0"/>
              <a:t>2000</a:t>
            </a:r>
            <a:r>
              <a:rPr lang="zh-CN" altLang="zh-CN" sz="2400" dirty="0"/>
              <a:t>年， 中国三大门户网站搜狐、新浪、网易在美国纳斯达克挂牌上市。</a:t>
            </a:r>
          </a:p>
        </p:txBody>
      </p:sp>
    </p:spTree>
    <p:extLst>
      <p:ext uri="{BB962C8B-B14F-4D97-AF65-F5344CB8AC3E}">
        <p14:creationId xmlns:p14="http://schemas.microsoft.com/office/powerpoint/2010/main" val="42107664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539552" y="1131590"/>
            <a:ext cx="8064896" cy="3798589"/>
          </a:xfrm>
        </p:spPr>
        <p:txBody>
          <a:bodyPr>
            <a:normAutofit/>
          </a:bodyPr>
          <a:lstStyle/>
          <a:p>
            <a:pPr marL="342900" lvl="3" indent="-342900">
              <a:lnSpc>
                <a:spcPct val="150000"/>
              </a:lnSpc>
              <a:spcBef>
                <a:spcPts val="0"/>
              </a:spcBef>
              <a:buFont typeface="Arial" pitchFamily="34" charset="0"/>
              <a:buChar char="•"/>
            </a:pPr>
            <a:r>
              <a:rPr lang="zh-CN" altLang="en-US" sz="2400" dirty="0"/>
              <a:t>截至</a:t>
            </a:r>
            <a:r>
              <a:rPr lang="en-US" altLang="zh-CN" sz="2400" dirty="0"/>
              <a:t>2020</a:t>
            </a:r>
            <a:r>
              <a:rPr lang="zh-CN" altLang="en-US" sz="2400" dirty="0"/>
              <a:t>年</a:t>
            </a:r>
            <a:r>
              <a:rPr lang="en-US" altLang="zh-CN" sz="2400" dirty="0"/>
              <a:t>3</a:t>
            </a:r>
            <a:r>
              <a:rPr lang="zh-CN" altLang="en-US" sz="2400" dirty="0"/>
              <a:t>月，我国网民规模为</a:t>
            </a:r>
            <a:r>
              <a:rPr lang="en-US" altLang="zh-CN" sz="2400" dirty="0"/>
              <a:t>9.04</a:t>
            </a:r>
            <a:r>
              <a:rPr lang="zh-CN" altLang="en-US" sz="2400" dirty="0"/>
              <a:t>亿。其中手机上网的比例达</a:t>
            </a:r>
            <a:r>
              <a:rPr lang="en-US" altLang="zh-CN" sz="2400" dirty="0"/>
              <a:t>99.3%</a:t>
            </a:r>
            <a:r>
              <a:rPr lang="zh-CN" altLang="en-US" sz="2400" dirty="0"/>
              <a:t>，手机网民规模达</a:t>
            </a:r>
            <a:r>
              <a:rPr lang="en-US" altLang="zh-CN" sz="2400" dirty="0"/>
              <a:t>8.97</a:t>
            </a:r>
            <a:r>
              <a:rPr lang="zh-CN" altLang="en-US" sz="2400" dirty="0"/>
              <a:t>亿。</a:t>
            </a:r>
            <a:endParaRPr lang="zh-CN" altLang="zh-CN" sz="2200" dirty="0">
              <a:sym typeface="Wingdings" pitchFamily="2" charset="2"/>
            </a:endParaRPr>
          </a:p>
        </p:txBody>
      </p:sp>
      <p:pic>
        <p:nvPicPr>
          <p:cNvPr id="6" name="图片 5"/>
          <p:cNvPicPr/>
          <p:nvPr/>
        </p:nvPicPr>
        <p:blipFill>
          <a:blip r:embed="rId2" cstate="print"/>
          <a:stretch>
            <a:fillRect/>
          </a:stretch>
        </p:blipFill>
        <p:spPr bwMode="auto">
          <a:xfrm>
            <a:off x="630245" y="2355726"/>
            <a:ext cx="3929884" cy="2207228"/>
          </a:xfrm>
          <a:prstGeom prst="rect">
            <a:avLst/>
          </a:prstGeom>
          <a:noFill/>
          <a:ln>
            <a:noFill/>
          </a:ln>
        </p:spPr>
      </p:pic>
      <p:sp>
        <p:nvSpPr>
          <p:cNvPr id="8"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4.3 </a:t>
            </a:r>
            <a:r>
              <a:rPr lang="zh-CN" altLang="en-US" sz="3600" b="1" kern="0" dirty="0">
                <a:solidFill>
                  <a:srgbClr val="FFFFFF"/>
                </a:solidFill>
                <a:ea typeface="黑体" pitchFamily="2" charset="-122"/>
              </a:rPr>
              <a:t>互联网</a:t>
            </a:r>
            <a:endParaRPr lang="en-US" altLang="zh-CN" sz="3600" b="1" kern="0" dirty="0">
              <a:solidFill>
                <a:srgbClr val="FFFFFF"/>
              </a:solidFill>
              <a:ea typeface="宋体" pitchFamily="2" charset="-122"/>
            </a:endParaRPr>
          </a:p>
        </p:txBody>
      </p:sp>
      <p:sp>
        <p:nvSpPr>
          <p:cNvPr id="9"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pic>
        <p:nvPicPr>
          <p:cNvPr id="318466" name="Picture 2">
            <a:extLst>
              <a:ext uri="{FF2B5EF4-FFF2-40B4-BE49-F238E27FC236}">
                <a16:creationId xmlns:a16="http://schemas.microsoft.com/office/drawing/2014/main" id="{C9FC395A-C19F-4B61-8E2D-D409B7CD8E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7010" y="2355726"/>
            <a:ext cx="3727438" cy="2207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7664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4.1 </a:t>
            </a:r>
            <a:r>
              <a:rPr lang="zh-CN" altLang="en-US" sz="3600" b="1" kern="0" dirty="0">
                <a:solidFill>
                  <a:srgbClr val="FFFFFF"/>
                </a:solidFill>
                <a:ea typeface="黑体" pitchFamily="2" charset="-122"/>
              </a:rPr>
              <a:t>网络与网络思维</a:t>
            </a:r>
            <a:endParaRPr lang="en-US" altLang="zh-CN" sz="3600" b="1" kern="0" dirty="0">
              <a:solidFill>
                <a:srgbClr val="FFFFFF"/>
              </a:solidFill>
              <a:ea typeface="宋体" pitchFamily="2" charset="-122"/>
            </a:endParaRPr>
          </a:p>
        </p:txBody>
      </p:sp>
      <p:sp>
        <p:nvSpPr>
          <p:cNvPr id="5"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
        <p:nvSpPr>
          <p:cNvPr id="7" name="标题 1"/>
          <p:cNvSpPr>
            <a:spLocks noGrp="1"/>
          </p:cNvSpPr>
          <p:nvPr>
            <p:ph type="title" idx="4294967295"/>
          </p:nvPr>
        </p:nvSpPr>
        <p:spPr>
          <a:xfrm>
            <a:off x="395288" y="1142990"/>
            <a:ext cx="8229600" cy="476260"/>
          </a:xfrm>
        </p:spPr>
        <p:txBody>
          <a:bodyPr>
            <a:normAutofit/>
          </a:bodyPr>
          <a:lstStyle/>
          <a:p>
            <a:pPr eaLnBrk="1" hangingPunct="1"/>
            <a:r>
              <a:rPr lang="zh-CN" altLang="en-US" sz="2400" dirty="0">
                <a:solidFill>
                  <a:srgbClr val="FF0000"/>
                </a:solidFill>
              </a:rPr>
              <a:t>生活中，你所知道的“网”有哪一些呢？</a:t>
            </a:r>
          </a:p>
        </p:txBody>
      </p:sp>
      <p:pic>
        <p:nvPicPr>
          <p:cNvPr id="9" name="Picture 8" descr="电网"/>
          <p:cNvPicPr>
            <a:picLocks noChangeAspect="1" noChangeArrowheads="1"/>
          </p:cNvPicPr>
          <p:nvPr/>
        </p:nvPicPr>
        <p:blipFill>
          <a:blip r:embed="rId2" cstate="print"/>
          <a:srcRect/>
          <a:stretch>
            <a:fillRect/>
          </a:stretch>
        </p:blipFill>
        <p:spPr bwMode="auto">
          <a:xfrm>
            <a:off x="1285852" y="1714494"/>
            <a:ext cx="3249604" cy="2653597"/>
          </a:xfrm>
          <a:prstGeom prst="rect">
            <a:avLst/>
          </a:prstGeom>
          <a:noFill/>
          <a:ln w="9525">
            <a:noFill/>
            <a:miter lim="800000"/>
            <a:headEnd/>
            <a:tailEnd/>
          </a:ln>
        </p:spPr>
      </p:pic>
      <p:sp>
        <p:nvSpPr>
          <p:cNvPr id="10" name="WordArt 9"/>
          <p:cNvSpPr>
            <a:spLocks noChangeArrowheads="1" noChangeShapeType="1" noTextEdit="1"/>
          </p:cNvSpPr>
          <p:nvPr/>
        </p:nvSpPr>
        <p:spPr bwMode="auto">
          <a:xfrm>
            <a:off x="5286380" y="2285998"/>
            <a:ext cx="2520950" cy="1081087"/>
          </a:xfrm>
          <a:prstGeom prst="rect">
            <a:avLst/>
          </a:prstGeom>
        </p:spPr>
        <p:txBody>
          <a:bodyPr wrap="none" fromWordArt="1">
            <a:prstTxWarp prst="textWave1">
              <a:avLst>
                <a:gd name="adj1" fmla="val 13005"/>
                <a:gd name="adj2" fmla="val 0"/>
              </a:avLst>
            </a:prstTxWarp>
          </a:bodyPr>
          <a:lstStyle/>
          <a:p>
            <a:pPr algn="ctr"/>
            <a:r>
              <a:rPr lang="zh-CN" altLang="en-US" sz="3600" kern="10" dirty="0">
                <a:ln w="9525">
                  <a:noFill/>
                  <a:round/>
                </a:ln>
                <a:gradFill rotWithShape="1">
                  <a:gsLst>
                    <a:gs pos="0">
                      <a:srgbClr val="9999FF"/>
                    </a:gs>
                    <a:gs pos="100000">
                      <a:srgbClr val="009999"/>
                    </a:gs>
                  </a:gsLst>
                  <a:lin ang="5400000" scaled="1"/>
                </a:gradFill>
                <a:effectLst>
                  <a:outerShdw dist="53882" dir="2700000" algn="ctr" rotWithShape="0">
                    <a:srgbClr val="C0C0C0">
                      <a:alpha val="79999"/>
                    </a:srgbClr>
                  </a:outerShdw>
                </a:effectLst>
                <a:latin typeface="宋体" panose="02010600030101010101" pitchFamily="2" charset="-122"/>
                <a:ea typeface="宋体" panose="02010600030101010101" pitchFamily="2" charset="-122"/>
              </a:rPr>
              <a:t>电网</a:t>
            </a:r>
          </a:p>
        </p:txBody>
      </p:sp>
    </p:spTree>
    <p:extLst>
      <p:ext uri="{BB962C8B-B14F-4D97-AF65-F5344CB8AC3E}">
        <p14:creationId xmlns:p14="http://schemas.microsoft.com/office/powerpoint/2010/main" val="21851291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214282" y="1131590"/>
            <a:ext cx="4464496" cy="3798589"/>
          </a:xfrm>
        </p:spPr>
        <p:txBody>
          <a:bodyPr>
            <a:normAutofit/>
          </a:bodyPr>
          <a:lstStyle/>
          <a:p>
            <a:pPr marL="342900" lvl="3" indent="-342900">
              <a:lnSpc>
                <a:spcPct val="150000"/>
              </a:lnSpc>
              <a:spcBef>
                <a:spcPts val="0"/>
              </a:spcBef>
              <a:buFont typeface="Arial" pitchFamily="34" charset="0"/>
              <a:buChar char="•"/>
            </a:pPr>
            <a:r>
              <a:rPr lang="zh-CN" altLang="en-US" sz="2400" b="1" dirty="0"/>
              <a:t>什么是</a:t>
            </a:r>
            <a:r>
              <a:rPr lang="en-US" altLang="zh-CN" sz="2400" b="1" dirty="0"/>
              <a:t>TCP/IP</a:t>
            </a:r>
          </a:p>
          <a:p>
            <a:pPr marL="800100" lvl="4" indent="-342900">
              <a:lnSpc>
                <a:spcPct val="150000"/>
              </a:lnSpc>
              <a:spcBef>
                <a:spcPts val="0"/>
              </a:spcBef>
              <a:buFont typeface="华文楷体" pitchFamily="2" charset="-122"/>
              <a:buChar char="−"/>
            </a:pPr>
            <a:r>
              <a:rPr lang="zh-CN" altLang="en-US" b="1" dirty="0">
                <a:latin typeface="华文楷体" pitchFamily="2" charset="-122"/>
                <a:ea typeface="华文楷体" pitchFamily="2" charset="-122"/>
              </a:rPr>
              <a:t>传输控制协议</a:t>
            </a:r>
            <a:r>
              <a:rPr lang="en-US" altLang="zh-CN" b="1" dirty="0">
                <a:latin typeface="华文楷体" pitchFamily="2" charset="-122"/>
                <a:ea typeface="华文楷体" pitchFamily="2" charset="-122"/>
              </a:rPr>
              <a:t>/</a:t>
            </a:r>
            <a:r>
              <a:rPr lang="zh-CN" altLang="en-US" b="1" dirty="0">
                <a:latin typeface="华文楷体" pitchFamily="2" charset="-122"/>
                <a:ea typeface="华文楷体" pitchFamily="2" charset="-122"/>
              </a:rPr>
              <a:t>因特网互联协议</a:t>
            </a:r>
            <a:endParaRPr lang="en-US" altLang="zh-CN" b="1" dirty="0">
              <a:latin typeface="华文楷体" pitchFamily="2" charset="-122"/>
              <a:ea typeface="华文楷体" pitchFamily="2" charset="-122"/>
            </a:endParaRPr>
          </a:p>
          <a:p>
            <a:pPr marL="800100" lvl="4" indent="-342900">
              <a:lnSpc>
                <a:spcPct val="150000"/>
              </a:lnSpc>
              <a:spcBef>
                <a:spcPts val="0"/>
              </a:spcBef>
              <a:buFont typeface="华文楷体" pitchFamily="2" charset="-122"/>
              <a:buChar char="−"/>
            </a:pPr>
            <a:r>
              <a:rPr lang="zh-CN" altLang="en-US" b="1" dirty="0">
                <a:latin typeface="华文楷体" pitchFamily="2" charset="-122"/>
                <a:ea typeface="华文楷体" pitchFamily="2" charset="-122"/>
              </a:rPr>
              <a:t>是一个协议族</a:t>
            </a:r>
            <a:r>
              <a:rPr lang="en-US" altLang="zh-CN" b="1" dirty="0">
                <a:latin typeface="华文楷体" pitchFamily="2" charset="-122"/>
                <a:ea typeface="华文楷体" pitchFamily="2" charset="-122"/>
              </a:rPr>
              <a:t>,</a:t>
            </a:r>
            <a:r>
              <a:rPr lang="zh-CN" altLang="en-US" b="1" dirty="0">
                <a:latin typeface="华文楷体" pitchFamily="2" charset="-122"/>
                <a:ea typeface="华文楷体" pitchFamily="2" charset="-122"/>
              </a:rPr>
              <a:t> 包括</a:t>
            </a:r>
            <a:r>
              <a:rPr lang="en-US" altLang="zh-CN" b="1" dirty="0">
                <a:latin typeface="华文楷体" pitchFamily="2" charset="-122"/>
                <a:ea typeface="华文楷体" pitchFamily="2" charset="-122"/>
              </a:rPr>
              <a:t>TCP</a:t>
            </a:r>
            <a:r>
              <a:rPr lang="zh-CN" altLang="en-US" b="1" dirty="0">
                <a:latin typeface="华文楷体" pitchFamily="2" charset="-122"/>
                <a:ea typeface="华文楷体" pitchFamily="2" charset="-122"/>
              </a:rPr>
              <a:t>、</a:t>
            </a:r>
            <a:r>
              <a:rPr lang="en-US" altLang="zh-CN" b="1" dirty="0">
                <a:latin typeface="华文楷体" pitchFamily="2" charset="-122"/>
                <a:ea typeface="华文楷体" pitchFamily="2" charset="-122"/>
              </a:rPr>
              <a:t>IP</a:t>
            </a:r>
            <a:r>
              <a:rPr lang="zh-CN" altLang="en-US" b="1" dirty="0">
                <a:latin typeface="华文楷体" pitchFamily="2" charset="-122"/>
                <a:ea typeface="华文楷体" pitchFamily="2" charset="-122"/>
              </a:rPr>
              <a:t>、</a:t>
            </a:r>
            <a:r>
              <a:rPr lang="en-US" altLang="zh-CN" b="1" dirty="0" err="1">
                <a:latin typeface="华文楷体" pitchFamily="2" charset="-122"/>
                <a:ea typeface="华文楷体" pitchFamily="2" charset="-122"/>
              </a:rPr>
              <a:t>UDP</a:t>
            </a:r>
            <a:r>
              <a:rPr lang="zh-CN" altLang="en-US" b="1" dirty="0">
                <a:latin typeface="华文楷体" pitchFamily="2" charset="-122"/>
                <a:ea typeface="华文楷体" pitchFamily="2" charset="-122"/>
              </a:rPr>
              <a:t>、</a:t>
            </a:r>
            <a:r>
              <a:rPr lang="en-US" altLang="zh-CN" b="1" dirty="0" err="1">
                <a:latin typeface="华文楷体" pitchFamily="2" charset="-122"/>
                <a:ea typeface="华文楷体" pitchFamily="2" charset="-122"/>
              </a:rPr>
              <a:t>ICMP</a:t>
            </a:r>
            <a:r>
              <a:rPr lang="zh-CN" altLang="en-US" b="1" dirty="0">
                <a:latin typeface="华文楷体" pitchFamily="2" charset="-122"/>
                <a:ea typeface="华文楷体" pitchFamily="2" charset="-122"/>
              </a:rPr>
              <a:t>、</a:t>
            </a:r>
            <a:r>
              <a:rPr lang="en-US" altLang="zh-CN" b="1" dirty="0">
                <a:latin typeface="华文楷体" pitchFamily="2" charset="-122"/>
                <a:ea typeface="华文楷体" pitchFamily="2" charset="-122"/>
              </a:rPr>
              <a:t>TELNET</a:t>
            </a:r>
            <a:r>
              <a:rPr lang="zh-CN" altLang="en-US" b="1" dirty="0">
                <a:latin typeface="华文楷体" pitchFamily="2" charset="-122"/>
                <a:ea typeface="华文楷体" pitchFamily="2" charset="-122"/>
              </a:rPr>
              <a:t>、</a:t>
            </a:r>
            <a:r>
              <a:rPr lang="en-US" altLang="zh-CN" b="1" dirty="0">
                <a:latin typeface="华文楷体" pitchFamily="2" charset="-122"/>
                <a:ea typeface="华文楷体" pitchFamily="2" charset="-122"/>
              </a:rPr>
              <a:t>FTP</a:t>
            </a:r>
            <a:r>
              <a:rPr lang="zh-CN" altLang="en-US" b="1" dirty="0">
                <a:latin typeface="华文楷体" pitchFamily="2" charset="-122"/>
                <a:ea typeface="华文楷体" pitchFamily="2" charset="-122"/>
              </a:rPr>
              <a:t>、</a:t>
            </a:r>
            <a:r>
              <a:rPr lang="en-US" altLang="zh-CN" b="1" dirty="0">
                <a:latin typeface="华文楷体" pitchFamily="2" charset="-122"/>
                <a:ea typeface="华文楷体" pitchFamily="2" charset="-122"/>
              </a:rPr>
              <a:t>SMTP</a:t>
            </a:r>
            <a:r>
              <a:rPr lang="zh-CN" altLang="en-US" b="1" dirty="0">
                <a:latin typeface="华文楷体" pitchFamily="2" charset="-122"/>
                <a:ea typeface="华文楷体" pitchFamily="2" charset="-122"/>
              </a:rPr>
              <a:t>、</a:t>
            </a:r>
            <a:r>
              <a:rPr lang="en-US" altLang="zh-CN" b="1" dirty="0">
                <a:latin typeface="华文楷体" pitchFamily="2" charset="-122"/>
                <a:ea typeface="华文楷体" pitchFamily="2" charset="-122"/>
              </a:rPr>
              <a:t>ARP</a:t>
            </a:r>
            <a:r>
              <a:rPr lang="zh-CN" altLang="en-US" b="1" dirty="0">
                <a:latin typeface="华文楷体" pitchFamily="2" charset="-122"/>
                <a:ea typeface="华文楷体" pitchFamily="2" charset="-122"/>
              </a:rPr>
              <a:t>等</a:t>
            </a:r>
            <a:r>
              <a:rPr lang="en-US" altLang="zh-CN" b="1" dirty="0">
                <a:latin typeface="华文楷体" pitchFamily="2" charset="-122"/>
                <a:ea typeface="华文楷体" pitchFamily="2" charset="-122"/>
              </a:rPr>
              <a:t>Internet</a:t>
            </a:r>
            <a:r>
              <a:rPr lang="zh-CN" altLang="en-US" b="1" dirty="0">
                <a:latin typeface="华文楷体" pitchFamily="2" charset="-122"/>
                <a:ea typeface="华文楷体" pitchFamily="2" charset="-122"/>
              </a:rPr>
              <a:t>基本协议</a:t>
            </a:r>
            <a:endParaRPr lang="en-US" altLang="zh-CN" b="1" dirty="0">
              <a:latin typeface="华文楷体" pitchFamily="2" charset="-122"/>
              <a:ea typeface="华文楷体" pitchFamily="2" charset="-122"/>
            </a:endParaRPr>
          </a:p>
          <a:p>
            <a:pPr marL="342900" lvl="3" indent="-342900">
              <a:lnSpc>
                <a:spcPct val="150000"/>
              </a:lnSpc>
              <a:buNone/>
            </a:pPr>
            <a:endParaRPr lang="zh-CN" altLang="zh-CN" sz="2200" b="1" dirty="0">
              <a:sym typeface="Wingdings" pitchFamily="2" charset="2"/>
            </a:endParaRPr>
          </a:p>
        </p:txBody>
      </p:sp>
      <p:pic>
        <p:nvPicPr>
          <p:cNvPr id="6" name="图片 5" descr="p4"/>
          <p:cNvPicPr/>
          <p:nvPr/>
        </p:nvPicPr>
        <p:blipFill>
          <a:blip r:embed="rId2" cstate="print"/>
          <a:stretch>
            <a:fillRect/>
          </a:stretch>
        </p:blipFill>
        <p:spPr bwMode="auto">
          <a:xfrm>
            <a:off x="4786314" y="1357304"/>
            <a:ext cx="4357686" cy="3164362"/>
          </a:xfrm>
          <a:prstGeom prst="rect">
            <a:avLst/>
          </a:prstGeom>
          <a:noFill/>
          <a:ln>
            <a:noFill/>
          </a:ln>
        </p:spPr>
      </p:pic>
      <p:sp>
        <p:nvSpPr>
          <p:cNvPr id="8"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4.3.1 TCP/IP</a:t>
            </a:r>
            <a:r>
              <a:rPr lang="zh-CN" altLang="en-US" sz="3600" b="1" kern="0" dirty="0">
                <a:solidFill>
                  <a:srgbClr val="FFFFFF"/>
                </a:solidFill>
                <a:ea typeface="黑体" pitchFamily="2" charset="-122"/>
              </a:rPr>
              <a:t>协议</a:t>
            </a:r>
            <a:endParaRPr lang="en-US" altLang="zh-CN" sz="3600" b="1" kern="0" dirty="0">
              <a:solidFill>
                <a:srgbClr val="FFFFFF"/>
              </a:solidFill>
              <a:ea typeface="宋体" pitchFamily="2" charset="-122"/>
            </a:endParaRPr>
          </a:p>
        </p:txBody>
      </p:sp>
      <p:sp>
        <p:nvSpPr>
          <p:cNvPr id="9"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2107664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539552" y="1131590"/>
            <a:ext cx="7992888" cy="3798589"/>
          </a:xfrm>
        </p:spPr>
        <p:txBody>
          <a:bodyPr>
            <a:normAutofit/>
          </a:bodyPr>
          <a:lstStyle/>
          <a:p>
            <a:pPr marL="342900" lvl="3" indent="-342900">
              <a:lnSpc>
                <a:spcPct val="150000"/>
              </a:lnSpc>
              <a:spcBef>
                <a:spcPts val="0"/>
              </a:spcBef>
              <a:buFont typeface="Arial" pitchFamily="34" charset="0"/>
              <a:buChar char="•"/>
            </a:pPr>
            <a:r>
              <a:rPr lang="en-US" altLang="zh-CN" sz="2400" b="1" dirty="0"/>
              <a:t>IP</a:t>
            </a:r>
            <a:r>
              <a:rPr lang="zh-CN" altLang="en-US" sz="2400" b="1" dirty="0"/>
              <a:t>地址</a:t>
            </a:r>
            <a:endParaRPr lang="en-US" altLang="zh-CN" sz="2400" b="1" dirty="0"/>
          </a:p>
          <a:p>
            <a:pPr marL="800100" lvl="4" indent="-342900">
              <a:lnSpc>
                <a:spcPct val="150000"/>
              </a:lnSpc>
              <a:spcBef>
                <a:spcPts val="0"/>
              </a:spcBef>
              <a:buFont typeface="华文楷体" pitchFamily="2" charset="-122"/>
              <a:buChar char="−"/>
            </a:pPr>
            <a:r>
              <a:rPr lang="zh-CN" altLang="en-US" b="1" dirty="0">
                <a:latin typeface="华文楷体" pitchFamily="2" charset="-122"/>
                <a:ea typeface="华文楷体" pitchFamily="2" charset="-122"/>
                <a:sym typeface="Monotype Sorts" pitchFamily="2" charset="2"/>
              </a:rPr>
              <a:t>互联网上的计算机及设备依靠</a:t>
            </a:r>
            <a:r>
              <a:rPr lang="en-US" altLang="zh-CN" b="1" dirty="0">
                <a:latin typeface="华文楷体" pitchFamily="2" charset="-122"/>
                <a:ea typeface="华文楷体" pitchFamily="2" charset="-122"/>
                <a:sym typeface="Monotype Sorts" pitchFamily="2" charset="2"/>
              </a:rPr>
              <a:t>IP</a:t>
            </a:r>
            <a:r>
              <a:rPr lang="zh-CN" altLang="en-US" b="1" dirty="0">
                <a:latin typeface="华文楷体" pitchFamily="2" charset="-122"/>
                <a:ea typeface="华文楷体" pitchFamily="2" charset="-122"/>
                <a:sym typeface="Monotype Sorts" pitchFamily="2" charset="2"/>
              </a:rPr>
              <a:t>地址来互相区分、相互联系</a:t>
            </a:r>
            <a:endParaRPr lang="en-US" altLang="zh-CN" b="1" dirty="0">
              <a:latin typeface="华文楷体" pitchFamily="2" charset="-122"/>
              <a:ea typeface="华文楷体" pitchFamily="2" charset="-122"/>
            </a:endParaRPr>
          </a:p>
          <a:p>
            <a:pPr marL="800100" lvl="4" indent="-342900">
              <a:lnSpc>
                <a:spcPct val="150000"/>
              </a:lnSpc>
              <a:spcBef>
                <a:spcPts val="0"/>
              </a:spcBef>
              <a:buFont typeface="华文楷体" pitchFamily="2" charset="-122"/>
              <a:buChar char="−"/>
            </a:pPr>
            <a:r>
              <a:rPr lang="en-US" altLang="zh-CN" b="1" dirty="0">
                <a:latin typeface="华文楷体" pitchFamily="2" charset="-122"/>
                <a:ea typeface="华文楷体" pitchFamily="2" charset="-122"/>
              </a:rPr>
              <a:t>IP </a:t>
            </a:r>
            <a:r>
              <a:rPr lang="en-US" altLang="zh-CN" b="1" dirty="0" err="1">
                <a:latin typeface="华文楷体" pitchFamily="2" charset="-122"/>
                <a:ea typeface="华文楷体" pitchFamily="2" charset="-122"/>
              </a:rPr>
              <a:t>V4</a:t>
            </a:r>
            <a:r>
              <a:rPr lang="zh-CN" altLang="en-US" b="1" dirty="0">
                <a:latin typeface="华文楷体" pitchFamily="2" charset="-122"/>
                <a:ea typeface="华文楷体" pitchFamily="2" charset="-122"/>
              </a:rPr>
              <a:t>采用</a:t>
            </a:r>
            <a:r>
              <a:rPr lang="en-US" altLang="zh-CN" b="1" dirty="0">
                <a:latin typeface="华文楷体" pitchFamily="2" charset="-122"/>
                <a:ea typeface="华文楷体" pitchFamily="2" charset="-122"/>
              </a:rPr>
              <a:t>32</a:t>
            </a:r>
            <a:r>
              <a:rPr lang="zh-CN" altLang="en-US" b="1" dirty="0">
                <a:latin typeface="华文楷体" pitchFamily="2" charset="-122"/>
                <a:ea typeface="华文楷体" pitchFamily="2" charset="-122"/>
              </a:rPr>
              <a:t>位的二进制数， 通常用“点分十进制”形式。</a:t>
            </a:r>
            <a:endParaRPr lang="en-US" altLang="zh-CN" b="1" dirty="0">
              <a:latin typeface="华文楷体" pitchFamily="2" charset="-122"/>
              <a:ea typeface="华文楷体" pitchFamily="2" charset="-122"/>
            </a:endParaRPr>
          </a:p>
          <a:p>
            <a:pPr marL="800100" lvl="4" indent="-342900">
              <a:lnSpc>
                <a:spcPct val="150000"/>
              </a:lnSpc>
              <a:spcBef>
                <a:spcPts val="0"/>
              </a:spcBef>
              <a:buNone/>
            </a:pPr>
            <a:r>
              <a:rPr lang="en-US" altLang="zh-CN" b="1" dirty="0"/>
              <a:t>	</a:t>
            </a:r>
            <a:r>
              <a:rPr lang="en-US" altLang="zh-CN" b="1" dirty="0">
                <a:solidFill>
                  <a:srgbClr val="FF0000"/>
                </a:solidFill>
              </a:rPr>
              <a:t>11001010</a:t>
            </a:r>
            <a:r>
              <a:rPr lang="en-US" altLang="zh-CN" b="1" dirty="0"/>
              <a:t> 01101100 </a:t>
            </a:r>
            <a:r>
              <a:rPr lang="en-US" altLang="zh-CN" b="1" dirty="0">
                <a:solidFill>
                  <a:srgbClr val="FF0000"/>
                </a:solidFill>
              </a:rPr>
              <a:t>00010110</a:t>
            </a:r>
            <a:r>
              <a:rPr lang="en-US" altLang="zh-CN" b="1" dirty="0"/>
              <a:t> 00000101</a:t>
            </a:r>
          </a:p>
          <a:p>
            <a:pPr marL="800100" lvl="4" indent="-342900">
              <a:lnSpc>
                <a:spcPct val="150000"/>
              </a:lnSpc>
              <a:spcBef>
                <a:spcPts val="0"/>
              </a:spcBef>
              <a:buNone/>
            </a:pPr>
            <a:r>
              <a:rPr lang="en-US" altLang="zh-CN" b="1" dirty="0">
                <a:latin typeface="华文楷体" pitchFamily="2" charset="-122"/>
                <a:ea typeface="华文楷体" pitchFamily="2" charset="-122"/>
                <a:sym typeface="Monotype Sorts" pitchFamily="2" charset="2"/>
              </a:rPr>
              <a:t>	</a:t>
            </a:r>
            <a:r>
              <a:rPr lang="en-US" altLang="zh-CN" b="1" dirty="0"/>
              <a:t>202.108.22.5</a:t>
            </a:r>
            <a:endParaRPr lang="en-US" altLang="zh-CN" b="1" dirty="0">
              <a:latin typeface="华文楷体" pitchFamily="2" charset="-122"/>
              <a:ea typeface="华文楷体" pitchFamily="2" charset="-122"/>
              <a:sym typeface="Monotype Sorts" pitchFamily="2" charset="2"/>
            </a:endParaRPr>
          </a:p>
          <a:p>
            <a:pPr marL="342900" lvl="3" indent="-342900">
              <a:lnSpc>
                <a:spcPct val="150000"/>
              </a:lnSpc>
              <a:buNone/>
            </a:pPr>
            <a:endParaRPr lang="zh-CN" altLang="zh-CN" sz="2200" b="1" dirty="0">
              <a:sym typeface="Wingdings" pitchFamily="2" charset="2"/>
            </a:endParaRPr>
          </a:p>
        </p:txBody>
      </p:sp>
      <p:sp>
        <p:nvSpPr>
          <p:cNvPr id="7"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4.3.1 TCP/IP</a:t>
            </a:r>
            <a:r>
              <a:rPr lang="zh-CN" altLang="en-US" sz="3600" b="1" kern="0" dirty="0">
                <a:solidFill>
                  <a:srgbClr val="FFFFFF"/>
                </a:solidFill>
                <a:ea typeface="黑体" pitchFamily="2" charset="-122"/>
              </a:rPr>
              <a:t>协议</a:t>
            </a:r>
            <a:endParaRPr lang="en-US" altLang="zh-CN" sz="3600" b="1" kern="0" dirty="0">
              <a:solidFill>
                <a:srgbClr val="FFFFFF"/>
              </a:solidFill>
              <a:ea typeface="宋体" pitchFamily="2" charset="-122"/>
            </a:endParaRPr>
          </a:p>
        </p:txBody>
      </p:sp>
      <p:sp>
        <p:nvSpPr>
          <p:cNvPr id="8"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2107664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539552" y="1131590"/>
            <a:ext cx="4392488" cy="3798589"/>
          </a:xfrm>
        </p:spPr>
        <p:txBody>
          <a:bodyPr>
            <a:normAutofit/>
          </a:bodyPr>
          <a:lstStyle/>
          <a:p>
            <a:pPr marL="342900" lvl="3" indent="-342900">
              <a:lnSpc>
                <a:spcPct val="150000"/>
              </a:lnSpc>
              <a:spcBef>
                <a:spcPts val="0"/>
              </a:spcBef>
              <a:buFont typeface="Arial" pitchFamily="34" charset="0"/>
              <a:buChar char="•"/>
            </a:pPr>
            <a:r>
              <a:rPr lang="en-US" altLang="zh-CN" sz="2400" dirty="0"/>
              <a:t>IP</a:t>
            </a:r>
            <a:r>
              <a:rPr lang="zh-CN" altLang="en-US" sz="2400" dirty="0"/>
              <a:t>地址分类</a:t>
            </a:r>
            <a:endParaRPr lang="en-US" altLang="zh-CN" sz="2400" dirty="0"/>
          </a:p>
          <a:p>
            <a:pPr marL="342900" lvl="3" indent="-342900">
              <a:lnSpc>
                <a:spcPct val="150000"/>
              </a:lnSpc>
              <a:buNone/>
            </a:pPr>
            <a:endParaRPr lang="zh-CN" altLang="zh-CN" sz="2200" dirty="0">
              <a:sym typeface="Wingdings" pitchFamily="2" charset="2"/>
            </a:endParaRPr>
          </a:p>
        </p:txBody>
      </p:sp>
      <p:grpSp>
        <p:nvGrpSpPr>
          <p:cNvPr id="101" name="组合 95"/>
          <p:cNvGrpSpPr>
            <a:grpSpLocks/>
          </p:cNvGrpSpPr>
          <p:nvPr/>
        </p:nvGrpSpPr>
        <p:grpSpPr bwMode="auto">
          <a:xfrm>
            <a:off x="755576" y="1923678"/>
            <a:ext cx="7810438" cy="812799"/>
            <a:chOff x="927162" y="2967060"/>
            <a:chExt cx="7810438" cy="812800"/>
          </a:xfrm>
        </p:grpSpPr>
        <p:sp>
          <p:nvSpPr>
            <p:cNvPr id="102" name="Line 5"/>
            <p:cNvSpPr>
              <a:spLocks noChangeShapeType="1"/>
            </p:cNvSpPr>
            <p:nvPr/>
          </p:nvSpPr>
          <p:spPr bwMode="auto">
            <a:xfrm>
              <a:off x="3413125" y="3617935"/>
              <a:ext cx="5310188" cy="0"/>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103" name="Rectangle 6"/>
            <p:cNvSpPr>
              <a:spLocks noChangeArrowheads="1"/>
            </p:cNvSpPr>
            <p:nvPr/>
          </p:nvSpPr>
          <p:spPr bwMode="auto">
            <a:xfrm>
              <a:off x="5091637" y="3409975"/>
              <a:ext cx="1368966" cy="345607"/>
            </a:xfrm>
            <a:prstGeom prst="rect">
              <a:avLst/>
            </a:prstGeom>
            <a:solidFill>
              <a:schemeClr val="bg1"/>
            </a:solidFill>
            <a:ln w="12700">
              <a:noFill/>
              <a:miter lim="800000"/>
              <a:headEnd/>
              <a:tailEnd/>
            </a:ln>
          </p:spPr>
          <p:txBody>
            <a:bodyPr wrap="none" lIns="90488" tIns="44450" rIns="90488" bIns="44450">
              <a:spAutoFit/>
            </a:bodyPr>
            <a:lstStyle/>
            <a:p>
              <a:pPr algn="ctr" defTabSz="762000" eaLnBrk="0" hangingPunct="0">
                <a:lnSpc>
                  <a:spcPct val="90000"/>
                </a:lnSpc>
              </a:pPr>
              <a:r>
                <a:rPr kumimoji="1" lang="zh-CN" altLang="en-US" dirty="0">
                  <a:solidFill>
                    <a:srgbClr val="333399"/>
                  </a:solidFill>
                  <a:ea typeface="黑体" pitchFamily="49" charset="-122"/>
                </a:rPr>
                <a:t>主机号</a:t>
              </a:r>
              <a:r>
                <a:rPr kumimoji="1" lang="en-US" altLang="zh-CN" dirty="0">
                  <a:solidFill>
                    <a:srgbClr val="333399"/>
                  </a:solidFill>
                  <a:ea typeface="黑体" pitchFamily="49" charset="-122"/>
                </a:rPr>
                <a:t>24 </a:t>
              </a:r>
              <a:r>
                <a:rPr kumimoji="1" lang="zh-CN" altLang="en-US" dirty="0">
                  <a:solidFill>
                    <a:srgbClr val="333399"/>
                  </a:solidFill>
                  <a:ea typeface="黑体" pitchFamily="49" charset="-122"/>
                </a:rPr>
                <a:t>位</a:t>
              </a:r>
            </a:p>
          </p:txBody>
        </p:sp>
        <p:sp>
          <p:nvSpPr>
            <p:cNvPr id="104" name="Line 9"/>
            <p:cNvSpPr>
              <a:spLocks noChangeShapeType="1"/>
            </p:cNvSpPr>
            <p:nvPr/>
          </p:nvSpPr>
          <p:spPr bwMode="auto">
            <a:xfrm>
              <a:off x="1649413" y="3617935"/>
              <a:ext cx="1763712" cy="0"/>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105" name="Rectangle 10"/>
            <p:cNvSpPr>
              <a:spLocks noChangeArrowheads="1"/>
            </p:cNvSpPr>
            <p:nvPr/>
          </p:nvSpPr>
          <p:spPr bwMode="auto">
            <a:xfrm>
              <a:off x="1833804" y="3409975"/>
              <a:ext cx="1263167" cy="345607"/>
            </a:xfrm>
            <a:prstGeom prst="rect">
              <a:avLst/>
            </a:prstGeom>
            <a:solidFill>
              <a:schemeClr val="bg1"/>
            </a:solidFill>
            <a:ln w="12700">
              <a:noFill/>
              <a:miter lim="800000"/>
              <a:headEnd/>
              <a:tailEnd/>
            </a:ln>
          </p:spPr>
          <p:txBody>
            <a:bodyPr wrap="none" lIns="90488" tIns="44450" rIns="90488" bIns="44450">
              <a:spAutoFit/>
            </a:bodyPr>
            <a:lstStyle/>
            <a:p>
              <a:pPr algn="ctr" defTabSz="762000" eaLnBrk="0" hangingPunct="0">
                <a:lnSpc>
                  <a:spcPct val="90000"/>
                </a:lnSpc>
              </a:pPr>
              <a:r>
                <a:rPr kumimoji="1" lang="zh-CN" altLang="en-US" dirty="0">
                  <a:solidFill>
                    <a:srgbClr val="333399"/>
                  </a:solidFill>
                  <a:ea typeface="黑体" pitchFamily="49" charset="-122"/>
                </a:rPr>
                <a:t>网络号</a:t>
              </a:r>
              <a:r>
                <a:rPr kumimoji="1" lang="en-US" altLang="zh-CN" dirty="0">
                  <a:solidFill>
                    <a:srgbClr val="333399"/>
                  </a:solidFill>
                  <a:ea typeface="黑体" pitchFamily="49" charset="-122"/>
                </a:rPr>
                <a:t>8 </a:t>
              </a:r>
              <a:r>
                <a:rPr kumimoji="1" lang="zh-CN" altLang="en-US" dirty="0">
                  <a:solidFill>
                    <a:srgbClr val="333399"/>
                  </a:solidFill>
                  <a:ea typeface="黑体" pitchFamily="49" charset="-122"/>
                </a:rPr>
                <a:t>位</a:t>
              </a:r>
            </a:p>
          </p:txBody>
        </p:sp>
        <p:sp>
          <p:nvSpPr>
            <p:cNvPr id="106" name="Rectangle 11"/>
            <p:cNvSpPr>
              <a:spLocks noChangeArrowheads="1"/>
            </p:cNvSpPr>
            <p:nvPr/>
          </p:nvSpPr>
          <p:spPr bwMode="auto">
            <a:xfrm>
              <a:off x="1652588" y="2973410"/>
              <a:ext cx="7085012" cy="442913"/>
            </a:xfrm>
            <a:prstGeom prst="rect">
              <a:avLst/>
            </a:prstGeom>
            <a:solidFill>
              <a:srgbClr val="FFFF99"/>
            </a:solidFill>
            <a:ln w="19050">
              <a:solidFill>
                <a:schemeClr val="tx1"/>
              </a:solidFill>
              <a:miter lim="800000"/>
              <a:headEnd/>
              <a:tailEnd/>
            </a:ln>
          </p:spPr>
          <p:txBody>
            <a:bodyPr wrap="none" anchor="ctr"/>
            <a:lstStyle/>
            <a:p>
              <a:endParaRPr lang="zh-CN" altLang="zh-CN" sz="2800">
                <a:latin typeface="Tahoma" pitchFamily="34" charset="0"/>
                <a:ea typeface="黑体" pitchFamily="49" charset="-122"/>
              </a:endParaRPr>
            </a:p>
          </p:txBody>
        </p:sp>
        <p:sp>
          <p:nvSpPr>
            <p:cNvPr id="107" name="Rectangle 16"/>
            <p:cNvSpPr>
              <a:spLocks noChangeArrowheads="1"/>
            </p:cNvSpPr>
            <p:nvPr/>
          </p:nvSpPr>
          <p:spPr bwMode="auto">
            <a:xfrm>
              <a:off x="1676400" y="2997223"/>
              <a:ext cx="1730375" cy="406400"/>
            </a:xfrm>
            <a:prstGeom prst="rect">
              <a:avLst/>
            </a:prstGeom>
            <a:solidFill>
              <a:srgbClr val="FFCCFF"/>
            </a:solidFill>
            <a:ln w="12700">
              <a:noFill/>
              <a:miter lim="800000"/>
              <a:headEnd/>
              <a:tailEnd/>
            </a:ln>
          </p:spPr>
          <p:txBody>
            <a:bodyPr wrap="none" anchor="ctr"/>
            <a:lstStyle/>
            <a:p>
              <a:endParaRPr lang="zh-CN" altLang="zh-CN" sz="2800">
                <a:latin typeface="Tahoma" pitchFamily="34" charset="0"/>
                <a:ea typeface="黑体" pitchFamily="49" charset="-122"/>
              </a:endParaRPr>
            </a:p>
          </p:txBody>
        </p:sp>
        <p:sp>
          <p:nvSpPr>
            <p:cNvPr id="108" name="Rectangle 17"/>
            <p:cNvSpPr>
              <a:spLocks noChangeArrowheads="1"/>
            </p:cNvSpPr>
            <p:nvPr/>
          </p:nvSpPr>
          <p:spPr bwMode="auto">
            <a:xfrm>
              <a:off x="1598613" y="2967060"/>
              <a:ext cx="322262" cy="395288"/>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a:solidFill>
                    <a:srgbClr val="333399"/>
                  </a:solidFill>
                  <a:ea typeface="黑体" pitchFamily="49" charset="-122"/>
                </a:rPr>
                <a:t>0</a:t>
              </a:r>
            </a:p>
          </p:txBody>
        </p:sp>
        <p:sp>
          <p:nvSpPr>
            <p:cNvPr id="109" name="Rectangle 18"/>
            <p:cNvSpPr>
              <a:spLocks noChangeArrowheads="1"/>
            </p:cNvSpPr>
            <p:nvPr/>
          </p:nvSpPr>
          <p:spPr bwMode="auto">
            <a:xfrm>
              <a:off x="927162" y="2995636"/>
              <a:ext cx="649218"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dirty="0">
                  <a:solidFill>
                    <a:srgbClr val="333399"/>
                  </a:solidFill>
                  <a:ea typeface="黑体" pitchFamily="49" charset="-122"/>
                </a:rPr>
                <a:t>A </a:t>
              </a:r>
              <a:r>
                <a:rPr kumimoji="1" lang="zh-CN" altLang="en-US" sz="2000" dirty="0">
                  <a:solidFill>
                    <a:srgbClr val="333399"/>
                  </a:solidFill>
                  <a:ea typeface="黑体" pitchFamily="49" charset="-122"/>
                </a:rPr>
                <a:t>类</a:t>
              </a:r>
            </a:p>
          </p:txBody>
        </p:sp>
        <p:sp>
          <p:nvSpPr>
            <p:cNvPr id="110" name="Line 19"/>
            <p:cNvSpPr>
              <a:spLocks noChangeShapeType="1"/>
            </p:cNvSpPr>
            <p:nvPr/>
          </p:nvSpPr>
          <p:spPr bwMode="auto">
            <a:xfrm>
              <a:off x="1908175" y="2973410"/>
              <a:ext cx="0" cy="422275"/>
            </a:xfrm>
            <a:prstGeom prst="line">
              <a:avLst/>
            </a:prstGeom>
            <a:noFill/>
            <a:ln w="19050">
              <a:solidFill>
                <a:schemeClr val="tx1"/>
              </a:solidFill>
              <a:prstDash val="dash"/>
              <a:round/>
              <a:headEnd/>
              <a:tailEnd/>
            </a:ln>
          </p:spPr>
          <p:txBody>
            <a:bodyPr wrap="none" anchor="ctr"/>
            <a:lstStyle/>
            <a:p>
              <a:endParaRPr lang="zh-CN" altLang="en-US"/>
            </a:p>
          </p:txBody>
        </p:sp>
        <p:sp>
          <p:nvSpPr>
            <p:cNvPr id="111" name="Line 20"/>
            <p:cNvSpPr>
              <a:spLocks noChangeShapeType="1"/>
            </p:cNvSpPr>
            <p:nvPr/>
          </p:nvSpPr>
          <p:spPr bwMode="auto">
            <a:xfrm>
              <a:off x="3413125" y="2973410"/>
              <a:ext cx="0" cy="450850"/>
            </a:xfrm>
            <a:prstGeom prst="line">
              <a:avLst/>
            </a:prstGeom>
            <a:noFill/>
            <a:ln w="19050">
              <a:solidFill>
                <a:schemeClr val="tx1"/>
              </a:solidFill>
              <a:round/>
              <a:headEnd/>
              <a:tailEnd/>
            </a:ln>
          </p:spPr>
          <p:txBody>
            <a:bodyPr wrap="none" anchor="ctr"/>
            <a:lstStyle/>
            <a:p>
              <a:endParaRPr lang="zh-CN" altLang="en-US"/>
            </a:p>
          </p:txBody>
        </p:sp>
        <p:sp>
          <p:nvSpPr>
            <p:cNvPr id="112" name="Line 21"/>
            <p:cNvSpPr>
              <a:spLocks noChangeShapeType="1"/>
            </p:cNvSpPr>
            <p:nvPr/>
          </p:nvSpPr>
          <p:spPr bwMode="auto">
            <a:xfrm>
              <a:off x="1649413" y="3456010"/>
              <a:ext cx="0" cy="323850"/>
            </a:xfrm>
            <a:prstGeom prst="line">
              <a:avLst/>
            </a:prstGeom>
            <a:noFill/>
            <a:ln w="12700">
              <a:solidFill>
                <a:schemeClr val="tx1"/>
              </a:solidFill>
              <a:round/>
              <a:headEnd/>
              <a:tailEnd/>
            </a:ln>
          </p:spPr>
          <p:txBody>
            <a:bodyPr/>
            <a:lstStyle/>
            <a:p>
              <a:endParaRPr lang="zh-CN" altLang="en-US"/>
            </a:p>
          </p:txBody>
        </p:sp>
        <p:sp>
          <p:nvSpPr>
            <p:cNvPr id="113" name="Line 22"/>
            <p:cNvSpPr>
              <a:spLocks noChangeShapeType="1"/>
            </p:cNvSpPr>
            <p:nvPr/>
          </p:nvSpPr>
          <p:spPr bwMode="auto">
            <a:xfrm>
              <a:off x="3413125" y="3456010"/>
              <a:ext cx="0" cy="323850"/>
            </a:xfrm>
            <a:prstGeom prst="line">
              <a:avLst/>
            </a:prstGeom>
            <a:noFill/>
            <a:ln w="12700">
              <a:solidFill>
                <a:schemeClr val="tx1"/>
              </a:solidFill>
              <a:round/>
              <a:headEnd/>
              <a:tailEnd/>
            </a:ln>
          </p:spPr>
          <p:txBody>
            <a:bodyPr/>
            <a:lstStyle/>
            <a:p>
              <a:endParaRPr lang="zh-CN" altLang="en-US"/>
            </a:p>
          </p:txBody>
        </p:sp>
        <p:sp>
          <p:nvSpPr>
            <p:cNvPr id="114" name="Line 23"/>
            <p:cNvSpPr>
              <a:spLocks noChangeShapeType="1"/>
            </p:cNvSpPr>
            <p:nvPr/>
          </p:nvSpPr>
          <p:spPr bwMode="auto">
            <a:xfrm>
              <a:off x="8723313" y="3456010"/>
              <a:ext cx="0" cy="323850"/>
            </a:xfrm>
            <a:prstGeom prst="line">
              <a:avLst/>
            </a:prstGeom>
            <a:noFill/>
            <a:ln w="12700">
              <a:solidFill>
                <a:schemeClr val="tx1"/>
              </a:solidFill>
              <a:round/>
              <a:headEnd/>
              <a:tailEnd/>
            </a:ln>
          </p:spPr>
          <p:txBody>
            <a:bodyPr/>
            <a:lstStyle/>
            <a:p>
              <a:endParaRPr lang="zh-CN" altLang="en-US"/>
            </a:p>
          </p:txBody>
        </p:sp>
      </p:grpSp>
      <p:grpSp>
        <p:nvGrpSpPr>
          <p:cNvPr id="115" name="组合 97"/>
          <p:cNvGrpSpPr>
            <a:grpSpLocks/>
          </p:cNvGrpSpPr>
          <p:nvPr/>
        </p:nvGrpSpPr>
        <p:grpSpPr bwMode="auto">
          <a:xfrm>
            <a:off x="756497" y="3715571"/>
            <a:ext cx="7815867" cy="835018"/>
            <a:chOff x="918558" y="5605485"/>
            <a:chExt cx="7815867" cy="835025"/>
          </a:xfrm>
        </p:grpSpPr>
        <p:sp>
          <p:nvSpPr>
            <p:cNvPr id="116" name="Line 2"/>
            <p:cNvSpPr>
              <a:spLocks noChangeShapeType="1"/>
            </p:cNvSpPr>
            <p:nvPr/>
          </p:nvSpPr>
          <p:spPr bwMode="auto">
            <a:xfrm flipV="1">
              <a:off x="1687513" y="6265885"/>
              <a:ext cx="5305425" cy="0"/>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117" name="Rectangle 3"/>
            <p:cNvSpPr>
              <a:spLocks noChangeArrowheads="1"/>
            </p:cNvSpPr>
            <p:nvPr/>
          </p:nvSpPr>
          <p:spPr bwMode="auto">
            <a:xfrm>
              <a:off x="3500416" y="6048399"/>
              <a:ext cx="1317669" cy="345610"/>
            </a:xfrm>
            <a:prstGeom prst="rect">
              <a:avLst/>
            </a:prstGeom>
            <a:solidFill>
              <a:schemeClr val="bg1"/>
            </a:solidFill>
            <a:ln w="12700">
              <a:noFill/>
              <a:miter lim="800000"/>
              <a:headEnd/>
              <a:tailEnd/>
            </a:ln>
          </p:spPr>
          <p:txBody>
            <a:bodyPr wrap="none" lIns="90488" tIns="44450" rIns="90488" bIns="44450">
              <a:spAutoFit/>
            </a:bodyPr>
            <a:lstStyle/>
            <a:p>
              <a:pPr algn="ctr" defTabSz="762000" eaLnBrk="0" hangingPunct="0">
                <a:lnSpc>
                  <a:spcPct val="90000"/>
                </a:lnSpc>
              </a:pPr>
              <a:r>
                <a:rPr kumimoji="1" lang="zh-CN" altLang="en-US" dirty="0">
                  <a:solidFill>
                    <a:srgbClr val="333399"/>
                  </a:solidFill>
                  <a:ea typeface="黑体" pitchFamily="49" charset="-122"/>
                </a:rPr>
                <a:t>网络号</a:t>
              </a:r>
              <a:r>
                <a:rPr kumimoji="1" lang="en-US" altLang="zh-CN" dirty="0">
                  <a:solidFill>
                    <a:srgbClr val="333399"/>
                  </a:solidFill>
                  <a:ea typeface="黑体" pitchFamily="49" charset="-122"/>
                </a:rPr>
                <a:t>24</a:t>
              </a:r>
              <a:r>
                <a:rPr kumimoji="1" lang="zh-CN" altLang="en-US" dirty="0">
                  <a:solidFill>
                    <a:srgbClr val="333399"/>
                  </a:solidFill>
                  <a:ea typeface="黑体" pitchFamily="49" charset="-122"/>
                </a:rPr>
                <a:t>位</a:t>
              </a:r>
            </a:p>
          </p:txBody>
        </p:sp>
        <p:sp>
          <p:nvSpPr>
            <p:cNvPr id="118" name="Rectangle 4"/>
            <p:cNvSpPr>
              <a:spLocks noChangeArrowheads="1"/>
            </p:cNvSpPr>
            <p:nvPr/>
          </p:nvSpPr>
          <p:spPr bwMode="auto">
            <a:xfrm>
              <a:off x="1687513" y="5611835"/>
              <a:ext cx="7046912" cy="444500"/>
            </a:xfrm>
            <a:prstGeom prst="rect">
              <a:avLst/>
            </a:prstGeom>
            <a:solidFill>
              <a:srgbClr val="FFFF99"/>
            </a:solidFill>
            <a:ln w="25400">
              <a:solidFill>
                <a:schemeClr val="tx1"/>
              </a:solidFill>
              <a:miter lim="800000"/>
              <a:headEnd/>
              <a:tailEnd/>
            </a:ln>
          </p:spPr>
          <p:txBody>
            <a:bodyPr wrap="none" anchor="ctr"/>
            <a:lstStyle/>
            <a:p>
              <a:endParaRPr lang="zh-CN" altLang="zh-CN" sz="2800">
                <a:latin typeface="Tahoma" pitchFamily="34" charset="0"/>
                <a:ea typeface="黑体" pitchFamily="49" charset="-122"/>
              </a:endParaRPr>
            </a:p>
          </p:txBody>
        </p:sp>
        <p:sp>
          <p:nvSpPr>
            <p:cNvPr id="119" name="Rectangle 14"/>
            <p:cNvSpPr>
              <a:spLocks noChangeArrowheads="1"/>
            </p:cNvSpPr>
            <p:nvPr/>
          </p:nvSpPr>
          <p:spPr bwMode="auto">
            <a:xfrm>
              <a:off x="1697038" y="5626123"/>
              <a:ext cx="5300662" cy="423862"/>
            </a:xfrm>
            <a:prstGeom prst="rect">
              <a:avLst/>
            </a:prstGeom>
            <a:solidFill>
              <a:srgbClr val="FFCCFF"/>
            </a:solidFill>
            <a:ln w="12700">
              <a:noFill/>
              <a:miter lim="800000"/>
              <a:headEnd/>
              <a:tailEnd/>
            </a:ln>
          </p:spPr>
          <p:txBody>
            <a:bodyPr wrap="none" anchor="ctr"/>
            <a:lstStyle/>
            <a:p>
              <a:endParaRPr lang="zh-CN" altLang="zh-CN" sz="2800">
                <a:latin typeface="Tahoma" pitchFamily="34" charset="0"/>
                <a:ea typeface="黑体" pitchFamily="49" charset="-122"/>
              </a:endParaRPr>
            </a:p>
          </p:txBody>
        </p:sp>
        <p:sp>
          <p:nvSpPr>
            <p:cNvPr id="120" name="Rectangle 31"/>
            <p:cNvSpPr>
              <a:spLocks noChangeArrowheads="1"/>
            </p:cNvSpPr>
            <p:nvPr/>
          </p:nvSpPr>
          <p:spPr bwMode="auto">
            <a:xfrm>
              <a:off x="918558" y="5621360"/>
              <a:ext cx="654026" cy="397548"/>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dirty="0">
                  <a:solidFill>
                    <a:srgbClr val="333399"/>
                  </a:solidFill>
                  <a:ea typeface="黑体" pitchFamily="49" charset="-122"/>
                </a:rPr>
                <a:t>C </a:t>
              </a:r>
              <a:r>
                <a:rPr kumimoji="1" lang="zh-CN" altLang="en-US" sz="2000" dirty="0">
                  <a:solidFill>
                    <a:srgbClr val="333399"/>
                  </a:solidFill>
                  <a:ea typeface="黑体" pitchFamily="49" charset="-122"/>
                </a:rPr>
                <a:t>类</a:t>
              </a:r>
            </a:p>
          </p:txBody>
        </p:sp>
        <p:sp>
          <p:nvSpPr>
            <p:cNvPr id="121" name="Rectangle 32"/>
            <p:cNvSpPr>
              <a:spLocks noChangeArrowheads="1"/>
            </p:cNvSpPr>
            <p:nvPr/>
          </p:nvSpPr>
          <p:spPr bwMode="auto">
            <a:xfrm>
              <a:off x="2014538" y="5640410"/>
              <a:ext cx="322262" cy="393700"/>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a:solidFill>
                    <a:srgbClr val="333399"/>
                  </a:solidFill>
                  <a:ea typeface="黑体" pitchFamily="49" charset="-122"/>
                </a:rPr>
                <a:t>0</a:t>
              </a:r>
            </a:p>
          </p:txBody>
        </p:sp>
        <p:sp>
          <p:nvSpPr>
            <p:cNvPr id="122" name="Rectangle 33"/>
            <p:cNvSpPr>
              <a:spLocks noChangeArrowheads="1"/>
            </p:cNvSpPr>
            <p:nvPr/>
          </p:nvSpPr>
          <p:spPr bwMode="auto">
            <a:xfrm>
              <a:off x="1627188" y="5632473"/>
              <a:ext cx="485775" cy="393700"/>
            </a:xfrm>
            <a:prstGeom prst="rect">
              <a:avLst/>
            </a:prstGeom>
            <a:noFill/>
            <a:ln w="12700">
              <a:noFill/>
              <a:miter lim="800000"/>
              <a:headEnd/>
              <a:tailEnd/>
            </a:ln>
          </p:spPr>
          <p:txBody>
            <a:bodyPr lIns="90488" tIns="44450" rIns="90488" bIns="44450">
              <a:spAutoFit/>
            </a:bodyPr>
            <a:lstStyle/>
            <a:p>
              <a:pPr defTabSz="762000" eaLnBrk="0" hangingPunct="0"/>
              <a:r>
                <a:rPr kumimoji="1" lang="en-US" altLang="zh-CN" sz="2000">
                  <a:solidFill>
                    <a:srgbClr val="333399"/>
                  </a:solidFill>
                  <a:ea typeface="黑体" pitchFamily="49" charset="-122"/>
                </a:rPr>
                <a:t>1</a:t>
              </a:r>
            </a:p>
          </p:txBody>
        </p:sp>
        <p:sp>
          <p:nvSpPr>
            <p:cNvPr id="123" name="Rectangle 34"/>
            <p:cNvSpPr>
              <a:spLocks noChangeArrowheads="1"/>
            </p:cNvSpPr>
            <p:nvPr/>
          </p:nvSpPr>
          <p:spPr bwMode="auto">
            <a:xfrm>
              <a:off x="1822450" y="5640410"/>
              <a:ext cx="482600" cy="393700"/>
            </a:xfrm>
            <a:prstGeom prst="rect">
              <a:avLst/>
            </a:prstGeom>
            <a:noFill/>
            <a:ln w="12700">
              <a:noFill/>
              <a:miter lim="800000"/>
              <a:headEnd/>
              <a:tailEnd/>
            </a:ln>
          </p:spPr>
          <p:txBody>
            <a:bodyPr lIns="90488" tIns="44450" rIns="90488" bIns="44450">
              <a:spAutoFit/>
            </a:bodyPr>
            <a:lstStyle/>
            <a:p>
              <a:pPr defTabSz="762000" eaLnBrk="0" hangingPunct="0"/>
              <a:r>
                <a:rPr kumimoji="1" lang="en-US" altLang="zh-CN" sz="2000">
                  <a:solidFill>
                    <a:srgbClr val="333399"/>
                  </a:solidFill>
                  <a:ea typeface="黑体" pitchFamily="49" charset="-122"/>
                </a:rPr>
                <a:t>1</a:t>
              </a:r>
            </a:p>
          </p:txBody>
        </p:sp>
        <p:sp>
          <p:nvSpPr>
            <p:cNvPr id="124" name="Line 35"/>
            <p:cNvSpPr>
              <a:spLocks noChangeShapeType="1"/>
            </p:cNvSpPr>
            <p:nvPr/>
          </p:nvSpPr>
          <p:spPr bwMode="auto">
            <a:xfrm>
              <a:off x="2371725" y="5610248"/>
              <a:ext cx="0" cy="439737"/>
            </a:xfrm>
            <a:prstGeom prst="line">
              <a:avLst/>
            </a:prstGeom>
            <a:noFill/>
            <a:ln w="19050">
              <a:solidFill>
                <a:schemeClr val="tx1"/>
              </a:solidFill>
              <a:prstDash val="dash"/>
              <a:round/>
              <a:headEnd/>
              <a:tailEnd/>
            </a:ln>
          </p:spPr>
          <p:txBody>
            <a:bodyPr wrap="none" anchor="ctr"/>
            <a:lstStyle/>
            <a:p>
              <a:endParaRPr lang="zh-CN" altLang="en-US"/>
            </a:p>
          </p:txBody>
        </p:sp>
        <p:sp>
          <p:nvSpPr>
            <p:cNvPr id="125" name="Line 36"/>
            <p:cNvSpPr>
              <a:spLocks noChangeShapeType="1"/>
            </p:cNvSpPr>
            <p:nvPr/>
          </p:nvSpPr>
          <p:spPr bwMode="auto">
            <a:xfrm>
              <a:off x="7016750" y="5605485"/>
              <a:ext cx="0" cy="441325"/>
            </a:xfrm>
            <a:prstGeom prst="line">
              <a:avLst/>
            </a:prstGeom>
            <a:noFill/>
            <a:ln w="19050">
              <a:solidFill>
                <a:schemeClr val="tx1"/>
              </a:solidFill>
              <a:round/>
              <a:headEnd/>
              <a:tailEnd/>
            </a:ln>
          </p:spPr>
          <p:txBody>
            <a:bodyPr wrap="none" anchor="ctr"/>
            <a:lstStyle/>
            <a:p>
              <a:endParaRPr lang="zh-CN" altLang="en-US"/>
            </a:p>
          </p:txBody>
        </p:sp>
        <p:sp>
          <p:nvSpPr>
            <p:cNvPr id="126" name="Line 37"/>
            <p:cNvSpPr>
              <a:spLocks noChangeShapeType="1"/>
            </p:cNvSpPr>
            <p:nvPr/>
          </p:nvSpPr>
          <p:spPr bwMode="auto">
            <a:xfrm flipV="1">
              <a:off x="7021513" y="6250010"/>
              <a:ext cx="1701800" cy="17463"/>
            </a:xfrm>
            <a:prstGeom prst="line">
              <a:avLst/>
            </a:prstGeom>
            <a:noFill/>
            <a:ln w="12700">
              <a:solidFill>
                <a:schemeClr val="tx1"/>
              </a:solidFill>
              <a:round/>
              <a:headEnd type="triangle" w="sm" len="med"/>
              <a:tailEnd type="triangle" w="sm" len="med"/>
            </a:ln>
          </p:spPr>
          <p:txBody>
            <a:bodyPr/>
            <a:lstStyle/>
            <a:p>
              <a:endParaRPr lang="zh-CN" altLang="en-US"/>
            </a:p>
          </p:txBody>
        </p:sp>
        <p:grpSp>
          <p:nvGrpSpPr>
            <p:cNvPr id="127" name="Group 38"/>
            <p:cNvGrpSpPr>
              <a:grpSpLocks/>
            </p:cNvGrpSpPr>
            <p:nvPr/>
          </p:nvGrpSpPr>
          <p:grpSpPr bwMode="auto">
            <a:xfrm>
              <a:off x="7298525" y="6076985"/>
              <a:ext cx="1263159" cy="346101"/>
              <a:chOff x="2780" y="3024"/>
              <a:chExt cx="548" cy="205"/>
            </a:xfrm>
          </p:grpSpPr>
          <p:sp>
            <p:nvSpPr>
              <p:cNvPr id="131" name="Rectangle 39"/>
              <p:cNvSpPr>
                <a:spLocks noChangeArrowheads="1"/>
              </p:cNvSpPr>
              <p:nvPr/>
            </p:nvSpPr>
            <p:spPr bwMode="auto">
              <a:xfrm>
                <a:off x="2832" y="3072"/>
                <a:ext cx="426" cy="138"/>
              </a:xfrm>
              <a:prstGeom prst="rect">
                <a:avLst/>
              </a:prstGeom>
              <a:solidFill>
                <a:schemeClr val="bg1"/>
              </a:solidFill>
              <a:ln w="12700">
                <a:noFill/>
                <a:miter lim="800000"/>
                <a:headEnd/>
                <a:tailEnd/>
              </a:ln>
            </p:spPr>
            <p:txBody>
              <a:bodyPr wrap="none" anchor="ctr"/>
              <a:lstStyle/>
              <a:p>
                <a:endParaRPr lang="zh-CN" altLang="zh-CN" sz="2800">
                  <a:latin typeface="Tahoma" pitchFamily="34" charset="0"/>
                  <a:ea typeface="黑体" pitchFamily="49" charset="-122"/>
                </a:endParaRPr>
              </a:p>
            </p:txBody>
          </p:sp>
          <p:sp>
            <p:nvSpPr>
              <p:cNvPr id="132" name="Rectangle 40"/>
              <p:cNvSpPr>
                <a:spLocks noChangeArrowheads="1"/>
              </p:cNvSpPr>
              <p:nvPr/>
            </p:nvSpPr>
            <p:spPr bwMode="auto">
              <a:xfrm>
                <a:off x="2780" y="3024"/>
                <a:ext cx="548" cy="205"/>
              </a:xfrm>
              <a:prstGeom prst="rect">
                <a:avLst/>
              </a:prstGeom>
              <a:solidFill>
                <a:schemeClr val="bg1"/>
              </a:solidFill>
              <a:ln w="12700">
                <a:noFill/>
                <a:miter lim="800000"/>
                <a:headEnd/>
                <a:tailEnd/>
              </a:ln>
            </p:spPr>
            <p:txBody>
              <a:bodyPr wrap="none" lIns="90488" tIns="44450" rIns="90488" bIns="44450">
                <a:spAutoFit/>
              </a:bodyPr>
              <a:lstStyle/>
              <a:p>
                <a:pPr algn="ctr" defTabSz="762000" eaLnBrk="0" hangingPunct="0">
                  <a:lnSpc>
                    <a:spcPct val="90000"/>
                  </a:lnSpc>
                </a:pPr>
                <a:r>
                  <a:rPr kumimoji="1" lang="zh-CN" altLang="en-US" dirty="0">
                    <a:solidFill>
                      <a:srgbClr val="333399"/>
                    </a:solidFill>
                    <a:ea typeface="黑体" pitchFamily="49" charset="-122"/>
                  </a:rPr>
                  <a:t>主机号</a:t>
                </a:r>
                <a:r>
                  <a:rPr kumimoji="1" lang="en-US" altLang="zh-CN" dirty="0">
                    <a:solidFill>
                      <a:srgbClr val="333399"/>
                    </a:solidFill>
                    <a:ea typeface="黑体" pitchFamily="49" charset="-122"/>
                  </a:rPr>
                  <a:t>8 </a:t>
                </a:r>
                <a:r>
                  <a:rPr kumimoji="1" lang="zh-CN" altLang="en-US" dirty="0">
                    <a:solidFill>
                      <a:srgbClr val="333399"/>
                    </a:solidFill>
                    <a:ea typeface="黑体" pitchFamily="49" charset="-122"/>
                  </a:rPr>
                  <a:t>位</a:t>
                </a:r>
              </a:p>
            </p:txBody>
          </p:sp>
        </p:grpSp>
        <p:sp>
          <p:nvSpPr>
            <p:cNvPr id="128" name="Line 41"/>
            <p:cNvSpPr>
              <a:spLocks noChangeShapeType="1"/>
            </p:cNvSpPr>
            <p:nvPr/>
          </p:nvSpPr>
          <p:spPr bwMode="auto">
            <a:xfrm>
              <a:off x="1687513" y="6113485"/>
              <a:ext cx="0" cy="323850"/>
            </a:xfrm>
            <a:prstGeom prst="line">
              <a:avLst/>
            </a:prstGeom>
            <a:noFill/>
            <a:ln w="12700">
              <a:solidFill>
                <a:schemeClr val="tx1"/>
              </a:solidFill>
              <a:round/>
              <a:headEnd/>
              <a:tailEnd/>
            </a:ln>
          </p:spPr>
          <p:txBody>
            <a:bodyPr/>
            <a:lstStyle/>
            <a:p>
              <a:endParaRPr lang="zh-CN" altLang="en-US"/>
            </a:p>
          </p:txBody>
        </p:sp>
        <p:sp>
          <p:nvSpPr>
            <p:cNvPr id="129" name="Line 42"/>
            <p:cNvSpPr>
              <a:spLocks noChangeShapeType="1"/>
            </p:cNvSpPr>
            <p:nvPr/>
          </p:nvSpPr>
          <p:spPr bwMode="auto">
            <a:xfrm>
              <a:off x="7021513" y="6116660"/>
              <a:ext cx="0" cy="323850"/>
            </a:xfrm>
            <a:prstGeom prst="line">
              <a:avLst/>
            </a:prstGeom>
            <a:noFill/>
            <a:ln w="12700">
              <a:solidFill>
                <a:schemeClr val="tx1"/>
              </a:solidFill>
              <a:round/>
              <a:headEnd/>
              <a:tailEnd/>
            </a:ln>
          </p:spPr>
          <p:txBody>
            <a:bodyPr/>
            <a:lstStyle/>
            <a:p>
              <a:endParaRPr lang="zh-CN" altLang="en-US"/>
            </a:p>
          </p:txBody>
        </p:sp>
        <p:sp>
          <p:nvSpPr>
            <p:cNvPr id="130" name="Line 43"/>
            <p:cNvSpPr>
              <a:spLocks noChangeShapeType="1"/>
            </p:cNvSpPr>
            <p:nvPr/>
          </p:nvSpPr>
          <p:spPr bwMode="auto">
            <a:xfrm>
              <a:off x="8710613" y="6097610"/>
              <a:ext cx="0" cy="323850"/>
            </a:xfrm>
            <a:prstGeom prst="line">
              <a:avLst/>
            </a:prstGeom>
            <a:noFill/>
            <a:ln w="12700">
              <a:solidFill>
                <a:schemeClr val="tx1"/>
              </a:solidFill>
              <a:round/>
              <a:headEnd/>
              <a:tailEnd/>
            </a:ln>
          </p:spPr>
          <p:txBody>
            <a:bodyPr/>
            <a:lstStyle/>
            <a:p>
              <a:endParaRPr lang="zh-CN" altLang="en-US"/>
            </a:p>
          </p:txBody>
        </p:sp>
      </p:grpSp>
      <p:grpSp>
        <p:nvGrpSpPr>
          <p:cNvPr id="133" name="组合 96"/>
          <p:cNvGrpSpPr>
            <a:grpSpLocks/>
          </p:cNvGrpSpPr>
          <p:nvPr/>
        </p:nvGrpSpPr>
        <p:grpSpPr bwMode="auto">
          <a:xfrm>
            <a:off x="776416" y="2822812"/>
            <a:ext cx="7795948" cy="817563"/>
            <a:chOff x="948002" y="4306910"/>
            <a:chExt cx="7795948" cy="817563"/>
          </a:xfrm>
        </p:grpSpPr>
        <p:sp>
          <p:nvSpPr>
            <p:cNvPr id="134" name="Line 7"/>
            <p:cNvSpPr>
              <a:spLocks noChangeShapeType="1"/>
            </p:cNvSpPr>
            <p:nvPr/>
          </p:nvSpPr>
          <p:spPr bwMode="auto">
            <a:xfrm flipV="1">
              <a:off x="1727200" y="4953023"/>
              <a:ext cx="3475038" cy="0"/>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135" name="Rectangle 8"/>
            <p:cNvSpPr>
              <a:spLocks noChangeArrowheads="1"/>
            </p:cNvSpPr>
            <p:nvPr/>
          </p:nvSpPr>
          <p:spPr bwMode="auto">
            <a:xfrm>
              <a:off x="2574655" y="4748235"/>
              <a:ext cx="1368966" cy="345607"/>
            </a:xfrm>
            <a:prstGeom prst="rect">
              <a:avLst/>
            </a:prstGeom>
            <a:solidFill>
              <a:schemeClr val="bg1"/>
            </a:solidFill>
            <a:ln w="12700">
              <a:noFill/>
              <a:miter lim="800000"/>
              <a:headEnd/>
              <a:tailEnd/>
            </a:ln>
          </p:spPr>
          <p:txBody>
            <a:bodyPr wrap="none" lIns="90488" tIns="44450" rIns="90488" bIns="44450">
              <a:spAutoFit/>
            </a:bodyPr>
            <a:lstStyle/>
            <a:p>
              <a:pPr algn="ctr" defTabSz="762000" eaLnBrk="0" hangingPunct="0">
                <a:lnSpc>
                  <a:spcPct val="90000"/>
                </a:lnSpc>
              </a:pPr>
              <a:r>
                <a:rPr kumimoji="1" lang="zh-CN" altLang="en-US" dirty="0">
                  <a:solidFill>
                    <a:srgbClr val="333399"/>
                  </a:solidFill>
                  <a:ea typeface="黑体" pitchFamily="49" charset="-122"/>
                </a:rPr>
                <a:t>网络号</a:t>
              </a:r>
              <a:r>
                <a:rPr kumimoji="1" lang="en-US" altLang="zh-CN" dirty="0">
                  <a:solidFill>
                    <a:srgbClr val="333399"/>
                  </a:solidFill>
                  <a:ea typeface="黑体" pitchFamily="49" charset="-122"/>
                </a:rPr>
                <a:t>16 </a:t>
              </a:r>
              <a:r>
                <a:rPr kumimoji="1" lang="zh-CN" altLang="en-US" dirty="0">
                  <a:solidFill>
                    <a:srgbClr val="333399"/>
                  </a:solidFill>
                  <a:ea typeface="黑体" pitchFamily="49" charset="-122"/>
                </a:rPr>
                <a:t>位</a:t>
              </a:r>
            </a:p>
          </p:txBody>
        </p:sp>
        <p:sp>
          <p:nvSpPr>
            <p:cNvPr id="136" name="Rectangle 12"/>
            <p:cNvSpPr>
              <a:spLocks noChangeArrowheads="1"/>
            </p:cNvSpPr>
            <p:nvPr/>
          </p:nvSpPr>
          <p:spPr bwMode="auto">
            <a:xfrm>
              <a:off x="1673225" y="4314848"/>
              <a:ext cx="7070725" cy="446087"/>
            </a:xfrm>
            <a:prstGeom prst="rect">
              <a:avLst/>
            </a:prstGeom>
            <a:solidFill>
              <a:srgbClr val="FFFF99"/>
            </a:solidFill>
            <a:ln w="25400">
              <a:solidFill>
                <a:schemeClr val="tx1"/>
              </a:solidFill>
              <a:miter lim="800000"/>
              <a:headEnd/>
              <a:tailEnd/>
            </a:ln>
          </p:spPr>
          <p:txBody>
            <a:bodyPr wrap="none" anchor="ctr"/>
            <a:lstStyle/>
            <a:p>
              <a:endParaRPr lang="zh-CN" altLang="zh-CN" sz="2800">
                <a:latin typeface="Tahoma" pitchFamily="34" charset="0"/>
                <a:ea typeface="黑体" pitchFamily="49" charset="-122"/>
              </a:endParaRPr>
            </a:p>
          </p:txBody>
        </p:sp>
        <p:sp>
          <p:nvSpPr>
            <p:cNvPr id="137" name="Rectangle 15"/>
            <p:cNvSpPr>
              <a:spLocks noChangeArrowheads="1"/>
            </p:cNvSpPr>
            <p:nvPr/>
          </p:nvSpPr>
          <p:spPr bwMode="auto">
            <a:xfrm>
              <a:off x="1695450" y="4340248"/>
              <a:ext cx="3511550" cy="409575"/>
            </a:xfrm>
            <a:prstGeom prst="rect">
              <a:avLst/>
            </a:prstGeom>
            <a:solidFill>
              <a:srgbClr val="FFCCFF"/>
            </a:solidFill>
            <a:ln w="12700">
              <a:noFill/>
              <a:miter lim="800000"/>
              <a:headEnd/>
              <a:tailEnd/>
            </a:ln>
          </p:spPr>
          <p:txBody>
            <a:bodyPr wrap="none" anchor="ctr"/>
            <a:lstStyle/>
            <a:p>
              <a:endParaRPr lang="zh-CN" altLang="zh-CN" sz="2800">
                <a:latin typeface="Tahoma" pitchFamily="34" charset="0"/>
                <a:ea typeface="黑体" pitchFamily="49" charset="-122"/>
              </a:endParaRPr>
            </a:p>
          </p:txBody>
        </p:sp>
        <p:sp>
          <p:nvSpPr>
            <p:cNvPr id="138" name="Line 24"/>
            <p:cNvSpPr>
              <a:spLocks noChangeShapeType="1"/>
            </p:cNvSpPr>
            <p:nvPr/>
          </p:nvSpPr>
          <p:spPr bwMode="auto">
            <a:xfrm flipV="1">
              <a:off x="5214938" y="4953023"/>
              <a:ext cx="3475037" cy="3175"/>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139" name="Rectangle 25"/>
            <p:cNvSpPr>
              <a:spLocks noChangeArrowheads="1"/>
            </p:cNvSpPr>
            <p:nvPr/>
          </p:nvSpPr>
          <p:spPr bwMode="auto">
            <a:xfrm>
              <a:off x="6223524" y="4775223"/>
              <a:ext cx="1368966" cy="345607"/>
            </a:xfrm>
            <a:prstGeom prst="rect">
              <a:avLst/>
            </a:prstGeom>
            <a:solidFill>
              <a:schemeClr val="bg1"/>
            </a:solidFill>
            <a:ln w="12700">
              <a:noFill/>
              <a:miter lim="800000"/>
              <a:headEnd/>
              <a:tailEnd/>
            </a:ln>
          </p:spPr>
          <p:txBody>
            <a:bodyPr wrap="none" lIns="90488" tIns="44450" rIns="90488" bIns="44450">
              <a:spAutoFit/>
            </a:bodyPr>
            <a:lstStyle/>
            <a:p>
              <a:pPr algn="ctr" defTabSz="762000" eaLnBrk="0" hangingPunct="0">
                <a:lnSpc>
                  <a:spcPct val="90000"/>
                </a:lnSpc>
              </a:pPr>
              <a:r>
                <a:rPr kumimoji="1" lang="zh-CN" altLang="en-US" dirty="0">
                  <a:solidFill>
                    <a:srgbClr val="333399"/>
                  </a:solidFill>
                  <a:ea typeface="黑体" pitchFamily="49" charset="-122"/>
                </a:rPr>
                <a:t>主机号</a:t>
              </a:r>
              <a:r>
                <a:rPr kumimoji="1" lang="en-US" altLang="zh-CN" dirty="0">
                  <a:solidFill>
                    <a:srgbClr val="333399"/>
                  </a:solidFill>
                  <a:ea typeface="黑体" pitchFamily="49" charset="-122"/>
                </a:rPr>
                <a:t>16 </a:t>
              </a:r>
              <a:r>
                <a:rPr kumimoji="1" lang="zh-CN" altLang="en-US" dirty="0">
                  <a:solidFill>
                    <a:srgbClr val="333399"/>
                  </a:solidFill>
                  <a:ea typeface="黑体" pitchFamily="49" charset="-122"/>
                </a:rPr>
                <a:t>位</a:t>
              </a:r>
            </a:p>
          </p:txBody>
        </p:sp>
        <p:sp>
          <p:nvSpPr>
            <p:cNvPr id="140" name="Line 26"/>
            <p:cNvSpPr>
              <a:spLocks noChangeShapeType="1"/>
            </p:cNvSpPr>
            <p:nvPr/>
          </p:nvSpPr>
          <p:spPr bwMode="auto">
            <a:xfrm>
              <a:off x="1687513" y="4800623"/>
              <a:ext cx="0" cy="323850"/>
            </a:xfrm>
            <a:prstGeom prst="line">
              <a:avLst/>
            </a:prstGeom>
            <a:noFill/>
            <a:ln w="12700">
              <a:solidFill>
                <a:schemeClr val="tx1"/>
              </a:solidFill>
              <a:round/>
              <a:headEnd/>
              <a:tailEnd/>
            </a:ln>
          </p:spPr>
          <p:txBody>
            <a:bodyPr/>
            <a:lstStyle/>
            <a:p>
              <a:endParaRPr lang="zh-CN" altLang="en-US"/>
            </a:p>
          </p:txBody>
        </p:sp>
        <p:sp>
          <p:nvSpPr>
            <p:cNvPr id="141" name="Line 27"/>
            <p:cNvSpPr>
              <a:spLocks noChangeShapeType="1"/>
            </p:cNvSpPr>
            <p:nvPr/>
          </p:nvSpPr>
          <p:spPr bwMode="auto">
            <a:xfrm>
              <a:off x="5214938" y="4800623"/>
              <a:ext cx="0" cy="323850"/>
            </a:xfrm>
            <a:prstGeom prst="line">
              <a:avLst/>
            </a:prstGeom>
            <a:noFill/>
            <a:ln w="12700">
              <a:solidFill>
                <a:schemeClr val="tx1"/>
              </a:solidFill>
              <a:round/>
              <a:headEnd/>
              <a:tailEnd/>
            </a:ln>
          </p:spPr>
          <p:txBody>
            <a:bodyPr/>
            <a:lstStyle/>
            <a:p>
              <a:endParaRPr lang="zh-CN" altLang="en-US"/>
            </a:p>
          </p:txBody>
        </p:sp>
        <p:sp>
          <p:nvSpPr>
            <p:cNvPr id="142" name="Line 28"/>
            <p:cNvSpPr>
              <a:spLocks noChangeShapeType="1"/>
            </p:cNvSpPr>
            <p:nvPr/>
          </p:nvSpPr>
          <p:spPr bwMode="auto">
            <a:xfrm>
              <a:off x="8710613" y="4800623"/>
              <a:ext cx="0" cy="323850"/>
            </a:xfrm>
            <a:prstGeom prst="line">
              <a:avLst/>
            </a:prstGeom>
            <a:noFill/>
            <a:ln w="12700">
              <a:solidFill>
                <a:schemeClr val="tx1"/>
              </a:solidFill>
              <a:round/>
              <a:headEnd/>
              <a:tailEnd/>
            </a:ln>
          </p:spPr>
          <p:txBody>
            <a:bodyPr/>
            <a:lstStyle/>
            <a:p>
              <a:endParaRPr lang="zh-CN" altLang="en-US"/>
            </a:p>
          </p:txBody>
        </p:sp>
        <p:sp>
          <p:nvSpPr>
            <p:cNvPr id="143" name="Rectangle 29"/>
            <p:cNvSpPr>
              <a:spLocks noChangeArrowheads="1"/>
            </p:cNvSpPr>
            <p:nvPr/>
          </p:nvSpPr>
          <p:spPr bwMode="auto">
            <a:xfrm>
              <a:off x="948002" y="4325960"/>
              <a:ext cx="628378" cy="397545"/>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dirty="0">
                  <a:solidFill>
                    <a:srgbClr val="333399"/>
                  </a:solidFill>
                  <a:ea typeface="黑体" pitchFamily="49" charset="-122"/>
                </a:rPr>
                <a:t>B </a:t>
              </a:r>
              <a:r>
                <a:rPr kumimoji="1" lang="zh-CN" altLang="en-US" sz="2000" dirty="0">
                  <a:solidFill>
                    <a:srgbClr val="333399"/>
                  </a:solidFill>
                  <a:ea typeface="黑体" pitchFamily="49" charset="-122"/>
                </a:rPr>
                <a:t>类</a:t>
              </a:r>
            </a:p>
          </p:txBody>
        </p:sp>
        <p:sp>
          <p:nvSpPr>
            <p:cNvPr id="144" name="Line 30"/>
            <p:cNvSpPr>
              <a:spLocks noChangeShapeType="1"/>
            </p:cNvSpPr>
            <p:nvPr/>
          </p:nvSpPr>
          <p:spPr bwMode="auto">
            <a:xfrm>
              <a:off x="5214938" y="4324373"/>
              <a:ext cx="0" cy="433387"/>
            </a:xfrm>
            <a:prstGeom prst="line">
              <a:avLst/>
            </a:prstGeom>
            <a:noFill/>
            <a:ln w="19050">
              <a:solidFill>
                <a:schemeClr val="tx1"/>
              </a:solidFill>
              <a:round/>
              <a:headEnd/>
              <a:tailEnd/>
            </a:ln>
          </p:spPr>
          <p:txBody>
            <a:bodyPr wrap="none" anchor="ctr"/>
            <a:lstStyle/>
            <a:p>
              <a:endParaRPr lang="zh-CN" altLang="en-US"/>
            </a:p>
          </p:txBody>
        </p:sp>
        <p:sp>
          <p:nvSpPr>
            <p:cNvPr id="145" name="Rectangle 54"/>
            <p:cNvSpPr>
              <a:spLocks noChangeArrowheads="1"/>
            </p:cNvSpPr>
            <p:nvPr/>
          </p:nvSpPr>
          <p:spPr bwMode="auto">
            <a:xfrm>
              <a:off x="1806575" y="4310085"/>
              <a:ext cx="322263" cy="393700"/>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2000">
                  <a:solidFill>
                    <a:srgbClr val="333399"/>
                  </a:solidFill>
                  <a:ea typeface="黑体" pitchFamily="49" charset="-122"/>
                </a:rPr>
                <a:t>0</a:t>
              </a:r>
            </a:p>
          </p:txBody>
        </p:sp>
        <p:sp>
          <p:nvSpPr>
            <p:cNvPr id="146" name="Rectangle 55"/>
            <p:cNvSpPr>
              <a:spLocks noChangeArrowheads="1"/>
            </p:cNvSpPr>
            <p:nvPr/>
          </p:nvSpPr>
          <p:spPr bwMode="auto">
            <a:xfrm>
              <a:off x="1614488" y="4310085"/>
              <a:ext cx="484187" cy="393700"/>
            </a:xfrm>
            <a:prstGeom prst="rect">
              <a:avLst/>
            </a:prstGeom>
            <a:noFill/>
            <a:ln w="12700">
              <a:noFill/>
              <a:miter lim="800000"/>
              <a:headEnd/>
              <a:tailEnd/>
            </a:ln>
          </p:spPr>
          <p:txBody>
            <a:bodyPr lIns="90488" tIns="44450" rIns="90488" bIns="44450">
              <a:spAutoFit/>
            </a:bodyPr>
            <a:lstStyle/>
            <a:p>
              <a:pPr defTabSz="762000" eaLnBrk="0" hangingPunct="0"/>
              <a:r>
                <a:rPr kumimoji="1" lang="en-US" altLang="zh-CN" sz="2000">
                  <a:solidFill>
                    <a:srgbClr val="333399"/>
                  </a:solidFill>
                  <a:ea typeface="黑体" pitchFamily="49" charset="-122"/>
                </a:rPr>
                <a:t>1</a:t>
              </a:r>
            </a:p>
          </p:txBody>
        </p:sp>
        <p:sp>
          <p:nvSpPr>
            <p:cNvPr id="147" name="Line 56"/>
            <p:cNvSpPr>
              <a:spLocks noChangeShapeType="1"/>
            </p:cNvSpPr>
            <p:nvPr/>
          </p:nvSpPr>
          <p:spPr bwMode="auto">
            <a:xfrm>
              <a:off x="2165350" y="4306910"/>
              <a:ext cx="0" cy="441325"/>
            </a:xfrm>
            <a:prstGeom prst="line">
              <a:avLst/>
            </a:prstGeom>
            <a:noFill/>
            <a:ln w="19050">
              <a:solidFill>
                <a:schemeClr val="tx1"/>
              </a:solidFill>
              <a:prstDash val="dash"/>
              <a:round/>
              <a:headEnd/>
              <a:tailEnd/>
            </a:ln>
          </p:spPr>
          <p:txBody>
            <a:bodyPr wrap="none" anchor="ctr"/>
            <a:lstStyle/>
            <a:p>
              <a:endParaRPr lang="zh-CN" altLang="en-US"/>
            </a:p>
          </p:txBody>
        </p:sp>
      </p:grpSp>
      <p:sp>
        <p:nvSpPr>
          <p:cNvPr id="54"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4.3.1 TCP/IP</a:t>
            </a:r>
            <a:r>
              <a:rPr lang="zh-CN" altLang="en-US" sz="3600" b="1" kern="0" dirty="0">
                <a:solidFill>
                  <a:srgbClr val="FFFFFF"/>
                </a:solidFill>
                <a:ea typeface="黑体" pitchFamily="2" charset="-122"/>
              </a:rPr>
              <a:t>协议</a:t>
            </a:r>
            <a:endParaRPr lang="en-US" altLang="zh-CN" sz="3600" b="1" kern="0" dirty="0">
              <a:solidFill>
                <a:srgbClr val="FFFFFF"/>
              </a:solidFill>
              <a:ea typeface="宋体" pitchFamily="2" charset="-122"/>
            </a:endParaRPr>
          </a:p>
        </p:txBody>
      </p:sp>
      <p:sp>
        <p:nvSpPr>
          <p:cNvPr id="55"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2107664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539552" y="1131590"/>
            <a:ext cx="7560840" cy="3024335"/>
          </a:xfrm>
        </p:spPr>
        <p:txBody>
          <a:bodyPr>
            <a:normAutofit/>
          </a:bodyPr>
          <a:lstStyle/>
          <a:p>
            <a:pPr marL="342900" lvl="3" indent="-342900">
              <a:lnSpc>
                <a:spcPct val="150000"/>
              </a:lnSpc>
              <a:spcBef>
                <a:spcPts val="0"/>
              </a:spcBef>
              <a:buFont typeface="Arial" pitchFamily="34" charset="0"/>
              <a:buChar char="•"/>
            </a:pPr>
            <a:r>
              <a:rPr lang="zh-CN" altLang="en-US" sz="2400" b="1" dirty="0"/>
              <a:t>子网掩码</a:t>
            </a:r>
            <a:endParaRPr lang="en-US" altLang="zh-CN" sz="2400" b="1" dirty="0"/>
          </a:p>
          <a:p>
            <a:pPr marL="800100" lvl="4" indent="-342900">
              <a:lnSpc>
                <a:spcPct val="150000"/>
              </a:lnSpc>
              <a:spcBef>
                <a:spcPts val="0"/>
              </a:spcBef>
              <a:buFont typeface="Arial" pitchFamily="34" charset="0"/>
              <a:buChar char="•"/>
            </a:pPr>
            <a:r>
              <a:rPr lang="zh-CN" altLang="zh-CN" b="1" dirty="0">
                <a:latin typeface="华文楷体" pitchFamily="2" charset="-122"/>
                <a:ea typeface="华文楷体" pitchFamily="2" charset="-122"/>
                <a:sym typeface="Monotype Sorts" pitchFamily="2" charset="2"/>
              </a:rPr>
              <a:t>一个规模较大的网络</a:t>
            </a:r>
            <a:r>
              <a:rPr lang="zh-CN" altLang="en-US" b="1" dirty="0">
                <a:latin typeface="华文楷体" pitchFamily="2" charset="-122"/>
                <a:ea typeface="华文楷体" pitchFamily="2" charset="-122"/>
                <a:sym typeface="Monotype Sorts" pitchFamily="2" charset="2"/>
              </a:rPr>
              <a:t>可被</a:t>
            </a:r>
            <a:r>
              <a:rPr lang="zh-CN" altLang="zh-CN" b="1" dirty="0">
                <a:latin typeface="华文楷体" pitchFamily="2" charset="-122"/>
                <a:ea typeface="华文楷体" pitchFamily="2" charset="-122"/>
                <a:sym typeface="Monotype Sorts" pitchFamily="2" charset="2"/>
              </a:rPr>
              <a:t>划分为若干个子网络</a:t>
            </a:r>
            <a:endParaRPr lang="en-US" altLang="zh-CN" b="1" dirty="0">
              <a:latin typeface="华文楷体" pitchFamily="2" charset="-122"/>
              <a:ea typeface="华文楷体" pitchFamily="2" charset="-122"/>
              <a:sym typeface="Monotype Sorts" pitchFamily="2" charset="2"/>
            </a:endParaRPr>
          </a:p>
          <a:p>
            <a:pPr marL="800100" lvl="4" indent="-342900">
              <a:lnSpc>
                <a:spcPct val="150000"/>
              </a:lnSpc>
              <a:spcBef>
                <a:spcPts val="0"/>
              </a:spcBef>
              <a:buFont typeface="Arial" pitchFamily="34" charset="0"/>
              <a:buChar char="•"/>
            </a:pPr>
            <a:r>
              <a:rPr lang="zh-CN" altLang="zh-CN" b="1" dirty="0">
                <a:latin typeface="华文楷体" pitchFamily="2" charset="-122"/>
                <a:ea typeface="华文楷体" pitchFamily="2" charset="-122"/>
                <a:sym typeface="Monotype Sorts" pitchFamily="2" charset="2"/>
              </a:rPr>
              <a:t>子网掩码可以让若干子网络共享同一网络地址</a:t>
            </a:r>
            <a:endParaRPr lang="en-US" altLang="zh-CN" b="1" dirty="0">
              <a:latin typeface="华文楷体" pitchFamily="2" charset="-122"/>
              <a:ea typeface="华文楷体" pitchFamily="2" charset="-122"/>
              <a:sym typeface="Monotype Sorts" pitchFamily="2" charset="2"/>
            </a:endParaRPr>
          </a:p>
          <a:p>
            <a:pPr marL="342900" lvl="3" indent="-342900">
              <a:lnSpc>
                <a:spcPct val="150000"/>
              </a:lnSpc>
              <a:buNone/>
            </a:pPr>
            <a:endParaRPr lang="zh-CN" altLang="zh-CN" sz="2200" b="1" dirty="0">
              <a:sym typeface="Wingdings" pitchFamily="2" charset="2"/>
            </a:endParaRPr>
          </a:p>
        </p:txBody>
      </p:sp>
      <p:pic>
        <p:nvPicPr>
          <p:cNvPr id="254978" name="Picture 2"/>
          <p:cNvPicPr>
            <a:picLocks noChangeAspect="1" noChangeArrowheads="1"/>
          </p:cNvPicPr>
          <p:nvPr/>
        </p:nvPicPr>
        <p:blipFill>
          <a:blip r:embed="rId2" cstate="print"/>
          <a:srcRect/>
          <a:stretch>
            <a:fillRect/>
          </a:stretch>
        </p:blipFill>
        <p:spPr bwMode="auto">
          <a:xfrm>
            <a:off x="2068135" y="2715766"/>
            <a:ext cx="2769294" cy="1844424"/>
          </a:xfrm>
          <a:prstGeom prst="rect">
            <a:avLst/>
          </a:prstGeom>
          <a:noFill/>
          <a:ln w="9525">
            <a:noFill/>
            <a:miter lim="800000"/>
            <a:headEnd/>
            <a:tailEnd/>
          </a:ln>
        </p:spPr>
      </p:pic>
      <p:sp>
        <p:nvSpPr>
          <p:cNvPr id="8"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4.3.1 TCP/IP</a:t>
            </a:r>
            <a:r>
              <a:rPr lang="zh-CN" altLang="en-US" sz="3600" b="1" kern="0" dirty="0">
                <a:solidFill>
                  <a:srgbClr val="FFFFFF"/>
                </a:solidFill>
                <a:ea typeface="黑体" pitchFamily="2" charset="-122"/>
              </a:rPr>
              <a:t>协议</a:t>
            </a:r>
            <a:endParaRPr lang="en-US" altLang="zh-CN" sz="3600" b="1" kern="0" dirty="0">
              <a:solidFill>
                <a:srgbClr val="FFFFFF"/>
              </a:solidFill>
              <a:ea typeface="宋体" pitchFamily="2" charset="-122"/>
            </a:endParaRPr>
          </a:p>
        </p:txBody>
      </p:sp>
      <p:sp>
        <p:nvSpPr>
          <p:cNvPr id="9"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2107664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539552" y="1131590"/>
            <a:ext cx="7560840" cy="3024335"/>
          </a:xfrm>
        </p:spPr>
        <p:txBody>
          <a:bodyPr>
            <a:normAutofit/>
          </a:bodyPr>
          <a:lstStyle/>
          <a:p>
            <a:pPr marL="342900" lvl="3" indent="-342900">
              <a:lnSpc>
                <a:spcPct val="150000"/>
              </a:lnSpc>
              <a:spcBef>
                <a:spcPts val="0"/>
              </a:spcBef>
              <a:buFont typeface="Arial" pitchFamily="34" charset="0"/>
              <a:buChar char="•"/>
            </a:pPr>
            <a:r>
              <a:rPr lang="zh-CN" altLang="en-US" sz="2400" b="1" dirty="0"/>
              <a:t>子网掩码</a:t>
            </a:r>
            <a:endParaRPr lang="en-US" altLang="zh-CN" sz="2400" b="1" dirty="0"/>
          </a:p>
          <a:p>
            <a:pPr marL="800100" lvl="4" indent="-342900">
              <a:lnSpc>
                <a:spcPct val="150000"/>
              </a:lnSpc>
              <a:spcBef>
                <a:spcPts val="0"/>
              </a:spcBef>
              <a:buFont typeface="Arial" pitchFamily="34" charset="0"/>
              <a:buChar char="•"/>
            </a:pPr>
            <a:r>
              <a:rPr lang="zh-CN" altLang="en-US" b="1" dirty="0">
                <a:latin typeface="华文楷体" pitchFamily="2" charset="-122"/>
                <a:ea typeface="华文楷体" pitchFamily="2" charset="-122"/>
                <a:sym typeface="Monotype Sorts" pitchFamily="2" charset="2"/>
              </a:rPr>
              <a:t>缺省情况下，未划分子网</a:t>
            </a:r>
            <a:endParaRPr lang="en-US" altLang="zh-CN" b="1" dirty="0">
              <a:latin typeface="华文楷体" pitchFamily="2" charset="-122"/>
              <a:ea typeface="华文楷体" pitchFamily="2" charset="-122"/>
              <a:sym typeface="Monotype Sorts" pitchFamily="2" charset="2"/>
            </a:endParaRPr>
          </a:p>
          <a:p>
            <a:pPr marL="342900" lvl="3" indent="-342900">
              <a:lnSpc>
                <a:spcPct val="150000"/>
              </a:lnSpc>
              <a:buNone/>
            </a:pPr>
            <a:endParaRPr lang="zh-CN" altLang="zh-CN" sz="2200" b="1" dirty="0">
              <a:sym typeface="Wingdings" pitchFamily="2" charset="2"/>
            </a:endParaRPr>
          </a:p>
        </p:txBody>
      </p:sp>
      <p:graphicFrame>
        <p:nvGraphicFramePr>
          <p:cNvPr id="53" name="表格 52"/>
          <p:cNvGraphicFramePr>
            <a:graphicFrameLocks noGrp="1"/>
          </p:cNvGraphicFramePr>
          <p:nvPr/>
        </p:nvGraphicFramePr>
        <p:xfrm>
          <a:off x="2339752" y="2355726"/>
          <a:ext cx="5616624" cy="1773114"/>
        </p:xfrm>
        <a:graphic>
          <a:graphicData uri="http://schemas.openxmlformats.org/drawingml/2006/table">
            <a:tbl>
              <a:tblPr firstRow="1" bandRow="1">
                <a:tableStyleId>{5C22544A-7EE6-4342-B048-85BDC9FD1C3A}</a:tableStyleId>
              </a:tblPr>
              <a:tblGrid>
                <a:gridCol w="1404156">
                  <a:extLst>
                    <a:ext uri="{9D8B030D-6E8A-4147-A177-3AD203B41FA5}">
                      <a16:colId xmlns:a16="http://schemas.microsoft.com/office/drawing/2014/main" val="20000"/>
                    </a:ext>
                  </a:extLst>
                </a:gridCol>
                <a:gridCol w="1404156">
                  <a:extLst>
                    <a:ext uri="{9D8B030D-6E8A-4147-A177-3AD203B41FA5}">
                      <a16:colId xmlns:a16="http://schemas.microsoft.com/office/drawing/2014/main" val="20001"/>
                    </a:ext>
                  </a:extLst>
                </a:gridCol>
                <a:gridCol w="1404156">
                  <a:extLst>
                    <a:ext uri="{9D8B030D-6E8A-4147-A177-3AD203B41FA5}">
                      <a16:colId xmlns:a16="http://schemas.microsoft.com/office/drawing/2014/main" val="20002"/>
                    </a:ext>
                  </a:extLst>
                </a:gridCol>
                <a:gridCol w="1404156">
                  <a:extLst>
                    <a:ext uri="{9D8B030D-6E8A-4147-A177-3AD203B41FA5}">
                      <a16:colId xmlns:a16="http://schemas.microsoft.com/office/drawing/2014/main" val="20003"/>
                    </a:ext>
                  </a:extLst>
                </a:gridCol>
              </a:tblGrid>
              <a:tr h="432048">
                <a:tc>
                  <a:txBody>
                    <a:bodyPr/>
                    <a:lstStyle/>
                    <a:p>
                      <a:pPr algn="ctr"/>
                      <a:r>
                        <a:rPr lang="en-US" altLang="zh-CN" dirty="0"/>
                        <a:t>10101100</a:t>
                      </a:r>
                      <a:endParaRPr lang="zh-CN" altLang="en-US" dirty="0"/>
                    </a:p>
                  </a:txBody>
                  <a:tcPr/>
                </a:tc>
                <a:tc>
                  <a:txBody>
                    <a:bodyPr/>
                    <a:lstStyle/>
                    <a:p>
                      <a:pPr algn="ctr"/>
                      <a:r>
                        <a:rPr lang="en-US" altLang="zh-CN" dirty="0"/>
                        <a:t>00010000</a:t>
                      </a:r>
                      <a:endParaRPr lang="zh-CN" altLang="en-US" dirty="0"/>
                    </a:p>
                  </a:txBody>
                  <a:tcPr/>
                </a:tc>
                <a:tc>
                  <a:txBody>
                    <a:bodyPr/>
                    <a:lstStyle/>
                    <a:p>
                      <a:pPr algn="ctr"/>
                      <a:r>
                        <a:rPr lang="en-US" altLang="zh-CN" dirty="0"/>
                        <a:t>00000010</a:t>
                      </a:r>
                      <a:endParaRPr lang="zh-CN" altLang="en-US" dirty="0"/>
                    </a:p>
                  </a:txBody>
                  <a:tcPr/>
                </a:tc>
                <a:tc>
                  <a:txBody>
                    <a:bodyPr/>
                    <a:lstStyle/>
                    <a:p>
                      <a:pPr algn="ctr"/>
                      <a:r>
                        <a:rPr lang="en-US" altLang="zh-CN" dirty="0"/>
                        <a:t>10100000</a:t>
                      </a:r>
                      <a:endParaRPr lang="zh-CN" altLang="en-US" dirty="0"/>
                    </a:p>
                  </a:txBody>
                  <a:tcPr/>
                </a:tc>
                <a:extLst>
                  <a:ext uri="{0D108BD9-81ED-4DB2-BD59-A6C34878D82A}">
                    <a16:rowId xmlns:a16="http://schemas.microsoft.com/office/drawing/2014/main" val="10000"/>
                  </a:ext>
                </a:extLst>
              </a:tr>
              <a:tr h="447022">
                <a:tc>
                  <a:txBody>
                    <a:bodyPr/>
                    <a:lstStyle/>
                    <a:p>
                      <a:pPr algn="ctr"/>
                      <a:r>
                        <a:rPr lang="en-US" altLang="zh-CN" dirty="0"/>
                        <a:t>11111111</a:t>
                      </a:r>
                      <a:endParaRPr lang="zh-CN" altLang="en-US" dirty="0"/>
                    </a:p>
                  </a:txBody>
                  <a:tcPr/>
                </a:tc>
                <a:tc>
                  <a:txBody>
                    <a:bodyPr/>
                    <a:lstStyle/>
                    <a:p>
                      <a:pPr algn="ctr"/>
                      <a:r>
                        <a:rPr lang="en-US" altLang="zh-CN" dirty="0"/>
                        <a:t>11111111</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00000000</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00000000</a:t>
                      </a:r>
                      <a:endParaRPr lang="zh-CN" altLang="en-US" dirty="0"/>
                    </a:p>
                  </a:txBody>
                  <a:tcPr/>
                </a:tc>
                <a:extLst>
                  <a:ext uri="{0D108BD9-81ED-4DB2-BD59-A6C34878D82A}">
                    <a16:rowId xmlns:a16="http://schemas.microsoft.com/office/drawing/2014/main" val="10001"/>
                  </a:ext>
                </a:extLst>
              </a:tr>
              <a:tr h="44702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10101100</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00010000</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00000000</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00000000</a:t>
                      </a:r>
                      <a:endParaRPr lang="zh-CN" altLang="en-US" dirty="0"/>
                    </a:p>
                  </a:txBody>
                  <a:tcPr/>
                </a:tc>
                <a:extLst>
                  <a:ext uri="{0D108BD9-81ED-4DB2-BD59-A6C34878D82A}">
                    <a16:rowId xmlns:a16="http://schemas.microsoft.com/office/drawing/2014/main" val="10002"/>
                  </a:ext>
                </a:extLst>
              </a:tr>
              <a:tr h="447022">
                <a:tc>
                  <a:txBody>
                    <a:bodyPr/>
                    <a:lstStyle/>
                    <a:p>
                      <a:pPr algn="ctr"/>
                      <a:r>
                        <a:rPr lang="en-US" altLang="zh-CN" dirty="0"/>
                        <a:t>172</a:t>
                      </a:r>
                      <a:endParaRPr lang="zh-CN" altLang="en-US" dirty="0"/>
                    </a:p>
                  </a:txBody>
                  <a:tcPr/>
                </a:tc>
                <a:tc>
                  <a:txBody>
                    <a:bodyPr/>
                    <a:lstStyle/>
                    <a:p>
                      <a:pPr algn="ctr"/>
                      <a:r>
                        <a:rPr lang="en-US" altLang="zh-CN" dirty="0"/>
                        <a:t>16</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10003"/>
                  </a:ext>
                </a:extLst>
              </a:tr>
            </a:tbl>
          </a:graphicData>
        </a:graphic>
      </p:graphicFrame>
      <p:sp>
        <p:nvSpPr>
          <p:cNvPr id="54" name="矩形 53"/>
          <p:cNvSpPr/>
          <p:nvPr/>
        </p:nvSpPr>
        <p:spPr>
          <a:xfrm>
            <a:off x="1043608" y="2355726"/>
            <a:ext cx="1152128" cy="369332"/>
          </a:xfrm>
          <a:prstGeom prst="rect">
            <a:avLst/>
          </a:prstGeom>
          <a:solidFill>
            <a:srgbClr val="C00000"/>
          </a:solidFill>
        </p:spPr>
        <p:txBody>
          <a:bodyPr wrap="square">
            <a:spAutoFit/>
          </a:bodyPr>
          <a:lstStyle/>
          <a:p>
            <a:r>
              <a:rPr lang="en-US" altLang="zh-CN" dirty="0">
                <a:solidFill>
                  <a:schemeClr val="bg1"/>
                </a:solidFill>
                <a:latin typeface="华文楷体" pitchFamily="2" charset="-122"/>
                <a:ea typeface="华文楷体" pitchFamily="2" charset="-122"/>
                <a:sym typeface="Monotype Sorts" pitchFamily="2" charset="2"/>
              </a:rPr>
              <a:t>IP</a:t>
            </a:r>
            <a:r>
              <a:rPr lang="zh-CN" altLang="zh-CN" dirty="0">
                <a:solidFill>
                  <a:schemeClr val="bg1"/>
                </a:solidFill>
                <a:latin typeface="华文楷体" pitchFamily="2" charset="-122"/>
                <a:ea typeface="华文楷体" pitchFamily="2" charset="-122"/>
                <a:sym typeface="Monotype Sorts" pitchFamily="2" charset="2"/>
              </a:rPr>
              <a:t>地址</a:t>
            </a:r>
            <a:endParaRPr lang="zh-CN" altLang="en-US" dirty="0">
              <a:solidFill>
                <a:schemeClr val="bg1"/>
              </a:solidFill>
            </a:endParaRPr>
          </a:p>
        </p:txBody>
      </p:sp>
      <p:sp>
        <p:nvSpPr>
          <p:cNvPr id="55" name="矩形 54"/>
          <p:cNvSpPr/>
          <p:nvPr/>
        </p:nvSpPr>
        <p:spPr>
          <a:xfrm>
            <a:off x="1043608" y="2850490"/>
            <a:ext cx="1152128" cy="369332"/>
          </a:xfrm>
          <a:prstGeom prst="rect">
            <a:avLst/>
          </a:prstGeom>
          <a:solidFill>
            <a:srgbClr val="C00000"/>
          </a:solidFill>
        </p:spPr>
        <p:txBody>
          <a:bodyPr wrap="square">
            <a:spAutoFit/>
          </a:bodyPr>
          <a:lstStyle/>
          <a:p>
            <a:pPr algn="ctr"/>
            <a:r>
              <a:rPr lang="zh-CN" altLang="en-US" dirty="0">
                <a:solidFill>
                  <a:schemeClr val="bg1"/>
                </a:solidFill>
                <a:latin typeface="华文楷体" pitchFamily="2" charset="-122"/>
                <a:ea typeface="华文楷体" pitchFamily="2" charset="-122"/>
              </a:rPr>
              <a:t>子网掩码</a:t>
            </a:r>
          </a:p>
        </p:txBody>
      </p:sp>
      <p:sp>
        <p:nvSpPr>
          <p:cNvPr id="56" name="矩形 55"/>
          <p:cNvSpPr/>
          <p:nvPr/>
        </p:nvSpPr>
        <p:spPr>
          <a:xfrm>
            <a:off x="1043608" y="3498562"/>
            <a:ext cx="1152128" cy="369332"/>
          </a:xfrm>
          <a:prstGeom prst="rect">
            <a:avLst/>
          </a:prstGeom>
          <a:solidFill>
            <a:srgbClr val="C00000"/>
          </a:solidFill>
        </p:spPr>
        <p:txBody>
          <a:bodyPr wrap="square">
            <a:spAutoFit/>
          </a:bodyPr>
          <a:lstStyle/>
          <a:p>
            <a:pPr algn="ctr"/>
            <a:r>
              <a:rPr lang="zh-CN" altLang="en-US" dirty="0">
                <a:solidFill>
                  <a:schemeClr val="bg1"/>
                </a:solidFill>
                <a:latin typeface="华文楷体" pitchFamily="2" charset="-122"/>
                <a:ea typeface="华文楷体" pitchFamily="2" charset="-122"/>
              </a:rPr>
              <a:t>网络号</a:t>
            </a:r>
          </a:p>
        </p:txBody>
      </p:sp>
      <p:sp>
        <p:nvSpPr>
          <p:cNvPr id="11"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4.3.1 TCP/IP</a:t>
            </a:r>
            <a:r>
              <a:rPr lang="zh-CN" altLang="en-US" sz="3600" b="1" kern="0" dirty="0">
                <a:solidFill>
                  <a:srgbClr val="FFFFFF"/>
                </a:solidFill>
                <a:ea typeface="黑体" pitchFamily="2" charset="-122"/>
              </a:rPr>
              <a:t>协议</a:t>
            </a:r>
            <a:endParaRPr lang="en-US" altLang="zh-CN" sz="3600" b="1" kern="0" dirty="0">
              <a:solidFill>
                <a:srgbClr val="FFFFFF"/>
              </a:solidFill>
              <a:ea typeface="宋体" pitchFamily="2" charset="-122"/>
            </a:endParaRPr>
          </a:p>
        </p:txBody>
      </p:sp>
      <p:sp>
        <p:nvSpPr>
          <p:cNvPr id="12"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2107664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539552" y="1131590"/>
            <a:ext cx="7560840" cy="3024335"/>
          </a:xfrm>
        </p:spPr>
        <p:txBody>
          <a:bodyPr>
            <a:normAutofit/>
          </a:bodyPr>
          <a:lstStyle/>
          <a:p>
            <a:pPr marL="342900" lvl="3" indent="-342900">
              <a:lnSpc>
                <a:spcPct val="150000"/>
              </a:lnSpc>
              <a:spcBef>
                <a:spcPts val="0"/>
              </a:spcBef>
              <a:buFont typeface="Arial" pitchFamily="34" charset="0"/>
              <a:buChar char="•"/>
            </a:pPr>
            <a:r>
              <a:rPr lang="zh-CN" altLang="en-US" sz="2400" b="1" dirty="0"/>
              <a:t>子网掩码</a:t>
            </a:r>
            <a:endParaRPr lang="en-US" altLang="zh-CN" sz="2400" b="1" dirty="0"/>
          </a:p>
          <a:p>
            <a:pPr marL="800100" lvl="4" indent="-342900">
              <a:lnSpc>
                <a:spcPct val="150000"/>
              </a:lnSpc>
              <a:spcBef>
                <a:spcPts val="0"/>
              </a:spcBef>
              <a:buFont typeface="Arial" pitchFamily="34" charset="0"/>
              <a:buChar char="•"/>
            </a:pPr>
            <a:r>
              <a:rPr lang="zh-CN" altLang="en-US" b="1" dirty="0">
                <a:latin typeface="华文楷体" pitchFamily="2" charset="-122"/>
                <a:ea typeface="华文楷体" pitchFamily="2" charset="-122"/>
                <a:sym typeface="Monotype Sorts" pitchFamily="2" charset="2"/>
              </a:rPr>
              <a:t>利用子网掩码，划分子网</a:t>
            </a:r>
            <a:endParaRPr lang="en-US" altLang="zh-CN" b="1" dirty="0">
              <a:latin typeface="华文楷体" pitchFamily="2" charset="-122"/>
              <a:ea typeface="华文楷体" pitchFamily="2" charset="-122"/>
              <a:sym typeface="Monotype Sorts" pitchFamily="2" charset="2"/>
            </a:endParaRPr>
          </a:p>
          <a:p>
            <a:pPr marL="342900" lvl="3" indent="-342900">
              <a:lnSpc>
                <a:spcPct val="150000"/>
              </a:lnSpc>
              <a:buNone/>
            </a:pPr>
            <a:endParaRPr lang="zh-CN" altLang="zh-CN" sz="2200" b="1" dirty="0">
              <a:sym typeface="Wingdings" pitchFamily="2" charset="2"/>
            </a:endParaRPr>
          </a:p>
        </p:txBody>
      </p:sp>
      <p:graphicFrame>
        <p:nvGraphicFramePr>
          <p:cNvPr id="53" name="表格 52"/>
          <p:cNvGraphicFramePr>
            <a:graphicFrameLocks noGrp="1"/>
          </p:cNvGraphicFramePr>
          <p:nvPr/>
        </p:nvGraphicFramePr>
        <p:xfrm>
          <a:off x="2339752" y="2355726"/>
          <a:ext cx="5616624" cy="1773114"/>
        </p:xfrm>
        <a:graphic>
          <a:graphicData uri="http://schemas.openxmlformats.org/drawingml/2006/table">
            <a:tbl>
              <a:tblPr firstRow="1" bandRow="1">
                <a:tableStyleId>{5C22544A-7EE6-4342-B048-85BDC9FD1C3A}</a:tableStyleId>
              </a:tblPr>
              <a:tblGrid>
                <a:gridCol w="1404156">
                  <a:extLst>
                    <a:ext uri="{9D8B030D-6E8A-4147-A177-3AD203B41FA5}">
                      <a16:colId xmlns:a16="http://schemas.microsoft.com/office/drawing/2014/main" val="20000"/>
                    </a:ext>
                  </a:extLst>
                </a:gridCol>
                <a:gridCol w="1404156">
                  <a:extLst>
                    <a:ext uri="{9D8B030D-6E8A-4147-A177-3AD203B41FA5}">
                      <a16:colId xmlns:a16="http://schemas.microsoft.com/office/drawing/2014/main" val="20001"/>
                    </a:ext>
                  </a:extLst>
                </a:gridCol>
                <a:gridCol w="1404156">
                  <a:extLst>
                    <a:ext uri="{9D8B030D-6E8A-4147-A177-3AD203B41FA5}">
                      <a16:colId xmlns:a16="http://schemas.microsoft.com/office/drawing/2014/main" val="20002"/>
                    </a:ext>
                  </a:extLst>
                </a:gridCol>
                <a:gridCol w="1404156">
                  <a:extLst>
                    <a:ext uri="{9D8B030D-6E8A-4147-A177-3AD203B41FA5}">
                      <a16:colId xmlns:a16="http://schemas.microsoft.com/office/drawing/2014/main" val="20003"/>
                    </a:ext>
                  </a:extLst>
                </a:gridCol>
              </a:tblGrid>
              <a:tr h="432048">
                <a:tc>
                  <a:txBody>
                    <a:bodyPr/>
                    <a:lstStyle/>
                    <a:p>
                      <a:pPr algn="ctr"/>
                      <a:r>
                        <a:rPr lang="en-US" altLang="zh-CN" dirty="0"/>
                        <a:t>10101100</a:t>
                      </a:r>
                      <a:endParaRPr lang="zh-CN" altLang="en-US" dirty="0"/>
                    </a:p>
                  </a:txBody>
                  <a:tcPr/>
                </a:tc>
                <a:tc>
                  <a:txBody>
                    <a:bodyPr/>
                    <a:lstStyle/>
                    <a:p>
                      <a:pPr algn="ctr"/>
                      <a:r>
                        <a:rPr lang="en-US" altLang="zh-CN" dirty="0"/>
                        <a:t>00010000</a:t>
                      </a:r>
                      <a:endParaRPr lang="zh-CN" altLang="en-US" dirty="0"/>
                    </a:p>
                  </a:txBody>
                  <a:tcPr/>
                </a:tc>
                <a:tc>
                  <a:txBody>
                    <a:bodyPr/>
                    <a:lstStyle/>
                    <a:p>
                      <a:pPr algn="ctr"/>
                      <a:r>
                        <a:rPr lang="en-US" altLang="zh-CN" dirty="0"/>
                        <a:t>00000010</a:t>
                      </a:r>
                      <a:endParaRPr lang="zh-CN" altLang="en-US" dirty="0"/>
                    </a:p>
                  </a:txBody>
                  <a:tcPr/>
                </a:tc>
                <a:tc>
                  <a:txBody>
                    <a:bodyPr/>
                    <a:lstStyle/>
                    <a:p>
                      <a:pPr algn="ctr"/>
                      <a:r>
                        <a:rPr lang="en-US" altLang="zh-CN" dirty="0"/>
                        <a:t>10100000</a:t>
                      </a:r>
                      <a:endParaRPr lang="zh-CN" altLang="en-US" dirty="0"/>
                    </a:p>
                  </a:txBody>
                  <a:tcPr/>
                </a:tc>
                <a:extLst>
                  <a:ext uri="{0D108BD9-81ED-4DB2-BD59-A6C34878D82A}">
                    <a16:rowId xmlns:a16="http://schemas.microsoft.com/office/drawing/2014/main" val="10000"/>
                  </a:ext>
                </a:extLst>
              </a:tr>
              <a:tr h="447022">
                <a:tc>
                  <a:txBody>
                    <a:bodyPr/>
                    <a:lstStyle/>
                    <a:p>
                      <a:pPr algn="ctr"/>
                      <a:r>
                        <a:rPr lang="en-US" altLang="zh-CN" dirty="0"/>
                        <a:t>11111111</a:t>
                      </a:r>
                      <a:endParaRPr lang="zh-CN" altLang="en-US" dirty="0"/>
                    </a:p>
                  </a:txBody>
                  <a:tcPr/>
                </a:tc>
                <a:tc>
                  <a:txBody>
                    <a:bodyPr/>
                    <a:lstStyle/>
                    <a:p>
                      <a:pPr algn="ctr"/>
                      <a:r>
                        <a:rPr lang="en-US" altLang="zh-CN" dirty="0"/>
                        <a:t>11111111</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11111111</a:t>
                      </a:r>
                      <a:endParaRPr lang="zh-CN" altLang="en-US" dirty="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00000000</a:t>
                      </a:r>
                      <a:endParaRPr lang="zh-CN" altLang="en-US" dirty="0"/>
                    </a:p>
                  </a:txBody>
                  <a:tcPr/>
                </a:tc>
                <a:extLst>
                  <a:ext uri="{0D108BD9-81ED-4DB2-BD59-A6C34878D82A}">
                    <a16:rowId xmlns:a16="http://schemas.microsoft.com/office/drawing/2014/main" val="10001"/>
                  </a:ext>
                </a:extLst>
              </a:tr>
              <a:tr h="44702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10101100</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00010000</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00000010</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00000000</a:t>
                      </a:r>
                      <a:endParaRPr lang="zh-CN" altLang="en-US" dirty="0"/>
                    </a:p>
                  </a:txBody>
                  <a:tcPr/>
                </a:tc>
                <a:extLst>
                  <a:ext uri="{0D108BD9-81ED-4DB2-BD59-A6C34878D82A}">
                    <a16:rowId xmlns:a16="http://schemas.microsoft.com/office/drawing/2014/main" val="10002"/>
                  </a:ext>
                </a:extLst>
              </a:tr>
              <a:tr h="447022">
                <a:tc>
                  <a:txBody>
                    <a:bodyPr/>
                    <a:lstStyle/>
                    <a:p>
                      <a:pPr algn="ctr"/>
                      <a:r>
                        <a:rPr lang="en-US" altLang="zh-CN" dirty="0"/>
                        <a:t>172</a:t>
                      </a:r>
                      <a:endParaRPr lang="zh-CN" altLang="en-US" dirty="0"/>
                    </a:p>
                  </a:txBody>
                  <a:tcPr/>
                </a:tc>
                <a:tc>
                  <a:txBody>
                    <a:bodyPr/>
                    <a:lstStyle/>
                    <a:p>
                      <a:pPr algn="ctr"/>
                      <a:r>
                        <a:rPr lang="en-US" altLang="zh-CN" dirty="0"/>
                        <a:t>16</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10003"/>
                  </a:ext>
                </a:extLst>
              </a:tr>
            </a:tbl>
          </a:graphicData>
        </a:graphic>
      </p:graphicFrame>
      <p:sp>
        <p:nvSpPr>
          <p:cNvPr id="54" name="矩形 53"/>
          <p:cNvSpPr/>
          <p:nvPr/>
        </p:nvSpPr>
        <p:spPr>
          <a:xfrm>
            <a:off x="1043608" y="2355726"/>
            <a:ext cx="1152128" cy="369332"/>
          </a:xfrm>
          <a:prstGeom prst="rect">
            <a:avLst/>
          </a:prstGeom>
          <a:solidFill>
            <a:srgbClr val="C00000"/>
          </a:solidFill>
        </p:spPr>
        <p:txBody>
          <a:bodyPr wrap="square">
            <a:spAutoFit/>
          </a:bodyPr>
          <a:lstStyle/>
          <a:p>
            <a:r>
              <a:rPr lang="en-US" altLang="zh-CN" dirty="0">
                <a:solidFill>
                  <a:schemeClr val="bg1"/>
                </a:solidFill>
                <a:latin typeface="华文楷体" pitchFamily="2" charset="-122"/>
                <a:ea typeface="华文楷体" pitchFamily="2" charset="-122"/>
                <a:sym typeface="Monotype Sorts" pitchFamily="2" charset="2"/>
              </a:rPr>
              <a:t>IP</a:t>
            </a:r>
            <a:r>
              <a:rPr lang="zh-CN" altLang="zh-CN" dirty="0">
                <a:solidFill>
                  <a:schemeClr val="bg1"/>
                </a:solidFill>
                <a:latin typeface="华文楷体" pitchFamily="2" charset="-122"/>
                <a:ea typeface="华文楷体" pitchFamily="2" charset="-122"/>
                <a:sym typeface="Monotype Sorts" pitchFamily="2" charset="2"/>
              </a:rPr>
              <a:t>地址</a:t>
            </a:r>
            <a:endParaRPr lang="zh-CN" altLang="en-US" dirty="0">
              <a:solidFill>
                <a:schemeClr val="bg1"/>
              </a:solidFill>
            </a:endParaRPr>
          </a:p>
        </p:txBody>
      </p:sp>
      <p:sp>
        <p:nvSpPr>
          <p:cNvPr id="55" name="矩形 54"/>
          <p:cNvSpPr/>
          <p:nvPr/>
        </p:nvSpPr>
        <p:spPr>
          <a:xfrm>
            <a:off x="1043608" y="2850490"/>
            <a:ext cx="1152128" cy="369332"/>
          </a:xfrm>
          <a:prstGeom prst="rect">
            <a:avLst/>
          </a:prstGeom>
          <a:solidFill>
            <a:srgbClr val="C00000"/>
          </a:solidFill>
        </p:spPr>
        <p:txBody>
          <a:bodyPr wrap="square">
            <a:spAutoFit/>
          </a:bodyPr>
          <a:lstStyle/>
          <a:p>
            <a:pPr algn="ctr"/>
            <a:r>
              <a:rPr lang="zh-CN" altLang="en-US" dirty="0">
                <a:solidFill>
                  <a:schemeClr val="bg1"/>
                </a:solidFill>
                <a:latin typeface="华文楷体" pitchFamily="2" charset="-122"/>
                <a:ea typeface="华文楷体" pitchFamily="2" charset="-122"/>
              </a:rPr>
              <a:t>子网掩码</a:t>
            </a:r>
          </a:p>
        </p:txBody>
      </p:sp>
      <p:sp>
        <p:nvSpPr>
          <p:cNvPr id="56" name="矩形 55"/>
          <p:cNvSpPr/>
          <p:nvPr/>
        </p:nvSpPr>
        <p:spPr>
          <a:xfrm>
            <a:off x="1043608" y="3498562"/>
            <a:ext cx="1152128" cy="369332"/>
          </a:xfrm>
          <a:prstGeom prst="rect">
            <a:avLst/>
          </a:prstGeom>
          <a:solidFill>
            <a:srgbClr val="C00000"/>
          </a:solidFill>
        </p:spPr>
        <p:txBody>
          <a:bodyPr wrap="square">
            <a:spAutoFit/>
          </a:bodyPr>
          <a:lstStyle/>
          <a:p>
            <a:pPr algn="ctr"/>
            <a:r>
              <a:rPr lang="zh-CN" altLang="en-US" dirty="0">
                <a:solidFill>
                  <a:schemeClr val="bg1"/>
                </a:solidFill>
                <a:latin typeface="华文楷体" pitchFamily="2" charset="-122"/>
                <a:ea typeface="华文楷体" pitchFamily="2" charset="-122"/>
              </a:rPr>
              <a:t>网络号</a:t>
            </a:r>
          </a:p>
        </p:txBody>
      </p:sp>
      <p:sp>
        <p:nvSpPr>
          <p:cNvPr id="11"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4.3.1 TCP/IP</a:t>
            </a:r>
            <a:r>
              <a:rPr lang="zh-CN" altLang="en-US" sz="3600" b="1" kern="0" dirty="0">
                <a:solidFill>
                  <a:srgbClr val="FFFFFF"/>
                </a:solidFill>
                <a:ea typeface="黑体" pitchFamily="2" charset="-122"/>
              </a:rPr>
              <a:t>协议</a:t>
            </a:r>
            <a:endParaRPr lang="en-US" altLang="zh-CN" sz="3600" b="1" kern="0" dirty="0">
              <a:solidFill>
                <a:srgbClr val="FFFFFF"/>
              </a:solidFill>
              <a:ea typeface="宋体" pitchFamily="2" charset="-122"/>
            </a:endParaRPr>
          </a:p>
        </p:txBody>
      </p:sp>
      <p:sp>
        <p:nvSpPr>
          <p:cNvPr id="12"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49675042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539552" y="1131590"/>
            <a:ext cx="7416824" cy="3024335"/>
          </a:xfrm>
        </p:spPr>
        <p:txBody>
          <a:bodyPr>
            <a:normAutofit/>
          </a:bodyPr>
          <a:lstStyle/>
          <a:p>
            <a:pPr marL="342900" lvl="3" indent="-342900">
              <a:lnSpc>
                <a:spcPct val="150000"/>
              </a:lnSpc>
              <a:spcBef>
                <a:spcPts val="0"/>
              </a:spcBef>
              <a:buFont typeface="Arial" pitchFamily="34" charset="0"/>
              <a:buChar char="•"/>
            </a:pPr>
            <a:r>
              <a:rPr lang="en-US" altLang="zh-CN" sz="2400" b="1" dirty="0"/>
              <a:t>IP </a:t>
            </a:r>
            <a:r>
              <a:rPr lang="en-US" altLang="zh-CN" sz="2400" b="1" dirty="0" err="1"/>
              <a:t>v6</a:t>
            </a:r>
            <a:endParaRPr lang="en-US" altLang="zh-CN" sz="2400" b="1" dirty="0"/>
          </a:p>
          <a:p>
            <a:pPr marL="800100" lvl="4" indent="-342900">
              <a:lnSpc>
                <a:spcPct val="150000"/>
              </a:lnSpc>
              <a:spcBef>
                <a:spcPts val="0"/>
              </a:spcBef>
              <a:buFont typeface="华文楷体" pitchFamily="2" charset="-122"/>
              <a:buChar char="−"/>
            </a:pPr>
            <a:r>
              <a:rPr lang="en-US" altLang="zh-CN" b="1" dirty="0">
                <a:latin typeface="华文楷体" pitchFamily="2" charset="-122"/>
                <a:ea typeface="华文楷体" pitchFamily="2" charset="-122"/>
              </a:rPr>
              <a:t>IP </a:t>
            </a:r>
            <a:r>
              <a:rPr lang="en-US" altLang="zh-CN" b="1" dirty="0" err="1">
                <a:latin typeface="华文楷体" pitchFamily="2" charset="-122"/>
                <a:ea typeface="华文楷体" pitchFamily="2" charset="-122"/>
              </a:rPr>
              <a:t>v4</a:t>
            </a:r>
            <a:r>
              <a:rPr lang="zh-CN" altLang="en-US" b="1" dirty="0">
                <a:latin typeface="华文楷体" pitchFamily="2" charset="-122"/>
                <a:ea typeface="华文楷体" pitchFamily="2" charset="-122"/>
              </a:rPr>
              <a:t>地址资源逐渐枯竭</a:t>
            </a:r>
            <a:endParaRPr lang="en-US" altLang="zh-CN" b="1" dirty="0">
              <a:latin typeface="华文楷体" pitchFamily="2" charset="-122"/>
              <a:ea typeface="华文楷体" pitchFamily="2" charset="-122"/>
            </a:endParaRPr>
          </a:p>
          <a:p>
            <a:pPr marL="800100" lvl="4" indent="-342900">
              <a:lnSpc>
                <a:spcPct val="150000"/>
              </a:lnSpc>
              <a:spcBef>
                <a:spcPts val="0"/>
              </a:spcBef>
              <a:buFont typeface="华文楷体" pitchFamily="2" charset="-122"/>
              <a:buChar char="−"/>
            </a:pPr>
            <a:r>
              <a:rPr lang="en-US" altLang="zh-CN" b="1" dirty="0">
                <a:latin typeface="华文楷体" pitchFamily="2" charset="-122"/>
                <a:ea typeface="华文楷体" pitchFamily="2" charset="-122"/>
              </a:rPr>
              <a:t>128</a:t>
            </a:r>
            <a:r>
              <a:rPr lang="zh-CN" altLang="en-US" b="1" dirty="0">
                <a:latin typeface="华文楷体" pitchFamily="2" charset="-122"/>
                <a:ea typeface="华文楷体" pitchFamily="2" charset="-122"/>
              </a:rPr>
              <a:t>位地址</a:t>
            </a:r>
            <a:r>
              <a:rPr lang="en-US" altLang="zh-CN" b="1" dirty="0">
                <a:latin typeface="华文楷体" pitchFamily="2" charset="-122"/>
                <a:ea typeface="华文楷体" pitchFamily="2" charset="-122"/>
              </a:rPr>
              <a:t>-</a:t>
            </a:r>
            <a:r>
              <a:rPr lang="zh-CN" altLang="en-US" b="1" dirty="0">
                <a:latin typeface="华文楷体" pitchFamily="2" charset="-122"/>
                <a:ea typeface="华文楷体" pitchFamily="2" charset="-122"/>
              </a:rPr>
              <a:t>“给每粒沙子分配地址”</a:t>
            </a:r>
            <a:endParaRPr lang="en-US" altLang="zh-CN" b="1" dirty="0">
              <a:latin typeface="华文楷体" pitchFamily="2" charset="-122"/>
              <a:ea typeface="华文楷体" pitchFamily="2" charset="-122"/>
            </a:endParaRPr>
          </a:p>
          <a:p>
            <a:pPr marL="800100" lvl="4" indent="-342900">
              <a:lnSpc>
                <a:spcPct val="150000"/>
              </a:lnSpc>
              <a:spcBef>
                <a:spcPts val="0"/>
              </a:spcBef>
              <a:buFont typeface="华文楷体" pitchFamily="2" charset="-122"/>
              <a:buChar char="−"/>
            </a:pPr>
            <a:r>
              <a:rPr lang="en-US" altLang="zh-CN" b="1" dirty="0">
                <a:latin typeface="华文楷体" pitchFamily="2" charset="-122"/>
                <a:ea typeface="华文楷体" pitchFamily="2" charset="-122"/>
              </a:rPr>
              <a:t>IPv6</a:t>
            </a:r>
            <a:r>
              <a:rPr lang="zh-CN" altLang="en-US" b="1" dirty="0">
                <a:latin typeface="华文楷体" pitchFamily="2" charset="-122"/>
                <a:ea typeface="华文楷体" pitchFamily="2" charset="-122"/>
              </a:rPr>
              <a:t>的地址空间扩大到</a:t>
            </a:r>
            <a:r>
              <a:rPr lang="en-US" altLang="zh-CN" b="1" dirty="0">
                <a:latin typeface="华文楷体" pitchFamily="2" charset="-122"/>
                <a:ea typeface="华文楷体" pitchFamily="2" charset="-122"/>
              </a:rPr>
              <a:t>2</a:t>
            </a:r>
            <a:r>
              <a:rPr lang="zh-CN" altLang="en-US" b="1" dirty="0">
                <a:latin typeface="华文楷体" pitchFamily="2" charset="-122"/>
                <a:ea typeface="华文楷体" pitchFamily="2" charset="-122"/>
              </a:rPr>
              <a:t>的</a:t>
            </a:r>
            <a:r>
              <a:rPr lang="en-US" altLang="zh-CN" b="1" dirty="0">
                <a:latin typeface="华文楷体" pitchFamily="2" charset="-122"/>
                <a:ea typeface="华文楷体" pitchFamily="2" charset="-122"/>
              </a:rPr>
              <a:t>128</a:t>
            </a:r>
            <a:r>
              <a:rPr lang="zh-CN" altLang="en-US" b="1" dirty="0">
                <a:latin typeface="华文楷体" pitchFamily="2" charset="-122"/>
                <a:ea typeface="华文楷体" pitchFamily="2" charset="-122"/>
              </a:rPr>
              <a:t>次方（约</a:t>
            </a:r>
            <a:r>
              <a:rPr lang="en-US" altLang="zh-CN" b="1" dirty="0">
                <a:latin typeface="华文楷体" pitchFamily="2" charset="-122"/>
                <a:ea typeface="华文楷体" pitchFamily="2" charset="-122"/>
              </a:rPr>
              <a:t>3.4×10^38</a:t>
            </a:r>
            <a:r>
              <a:rPr lang="zh-CN" altLang="en-US" b="1" dirty="0">
                <a:latin typeface="华文楷体" pitchFamily="2" charset="-122"/>
                <a:ea typeface="华文楷体" pitchFamily="2" charset="-122"/>
              </a:rPr>
              <a:t>）。这个空间大到无法想象，也就是说，地球上每一平方米，都可以有</a:t>
            </a:r>
            <a:r>
              <a:rPr lang="en-US" altLang="zh-CN" b="1" dirty="0">
                <a:latin typeface="华文楷体" pitchFamily="2" charset="-122"/>
                <a:ea typeface="华文楷体" pitchFamily="2" charset="-122"/>
              </a:rPr>
              <a:t>10</a:t>
            </a:r>
            <a:r>
              <a:rPr lang="zh-CN" altLang="en-US" b="1" dirty="0">
                <a:latin typeface="华文楷体" pitchFamily="2" charset="-122"/>
                <a:ea typeface="华文楷体" pitchFamily="2" charset="-122"/>
              </a:rPr>
              <a:t>的</a:t>
            </a:r>
            <a:r>
              <a:rPr lang="en-US" altLang="zh-CN" b="1" dirty="0">
                <a:latin typeface="华文楷体" pitchFamily="2" charset="-122"/>
                <a:ea typeface="华文楷体" pitchFamily="2" charset="-122"/>
              </a:rPr>
              <a:t>26</a:t>
            </a:r>
            <a:r>
              <a:rPr lang="zh-CN" altLang="en-US" b="1" dirty="0">
                <a:latin typeface="华文楷体" pitchFamily="2" charset="-122"/>
                <a:ea typeface="华文楷体" pitchFamily="2" charset="-122"/>
              </a:rPr>
              <a:t>次方的地址，甚至可以分配地址到空中的尘埃。</a:t>
            </a:r>
            <a:endParaRPr lang="en-US" altLang="zh-CN" b="1" dirty="0">
              <a:latin typeface="华文楷体" pitchFamily="2" charset="-122"/>
              <a:ea typeface="华文楷体" pitchFamily="2" charset="-122"/>
            </a:endParaRPr>
          </a:p>
        </p:txBody>
      </p:sp>
      <p:sp>
        <p:nvSpPr>
          <p:cNvPr id="7"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4.3.1 TCP/IP</a:t>
            </a:r>
            <a:r>
              <a:rPr lang="zh-CN" altLang="en-US" sz="3600" b="1" kern="0" dirty="0">
                <a:solidFill>
                  <a:srgbClr val="FFFFFF"/>
                </a:solidFill>
                <a:ea typeface="黑体" pitchFamily="2" charset="-122"/>
              </a:rPr>
              <a:t>协议</a:t>
            </a:r>
            <a:endParaRPr lang="en-US" altLang="zh-CN" sz="3600" b="1" kern="0" dirty="0">
              <a:solidFill>
                <a:srgbClr val="FFFFFF"/>
              </a:solidFill>
              <a:ea typeface="宋体" pitchFamily="2" charset="-122"/>
            </a:endParaRPr>
          </a:p>
        </p:txBody>
      </p:sp>
      <p:sp>
        <p:nvSpPr>
          <p:cNvPr id="8"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2107664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142844" y="1131590"/>
            <a:ext cx="7560840" cy="3024335"/>
          </a:xfrm>
        </p:spPr>
        <p:txBody>
          <a:bodyPr>
            <a:normAutofit/>
          </a:bodyPr>
          <a:lstStyle/>
          <a:p>
            <a:pPr marL="342900" lvl="3" indent="-342900">
              <a:lnSpc>
                <a:spcPct val="150000"/>
              </a:lnSpc>
              <a:spcBef>
                <a:spcPts val="0"/>
              </a:spcBef>
              <a:buFont typeface="Arial" pitchFamily="34" charset="0"/>
              <a:buChar char="•"/>
            </a:pPr>
            <a:r>
              <a:rPr lang="en-US" altLang="zh-CN" sz="2400" b="1" dirty="0"/>
              <a:t>ISP</a:t>
            </a:r>
            <a:r>
              <a:rPr lang="zh-CN" altLang="en-US" sz="2400" b="1" dirty="0"/>
              <a:t>（</a:t>
            </a:r>
            <a:r>
              <a:rPr lang="en-US" altLang="zh-CN" sz="2400" b="1" dirty="0">
                <a:solidFill>
                  <a:srgbClr val="FF0000"/>
                </a:solidFill>
              </a:rPr>
              <a:t>I</a:t>
            </a:r>
            <a:r>
              <a:rPr lang="en-US" altLang="zh-CN" sz="2400" b="1" dirty="0"/>
              <a:t>nternet </a:t>
            </a:r>
            <a:r>
              <a:rPr lang="en-US" altLang="zh-CN" sz="2400" b="1" dirty="0">
                <a:solidFill>
                  <a:srgbClr val="FF0000"/>
                </a:solidFill>
              </a:rPr>
              <a:t>S</a:t>
            </a:r>
            <a:r>
              <a:rPr lang="en-US" altLang="zh-CN" sz="2400" b="1" dirty="0"/>
              <a:t>ervice </a:t>
            </a:r>
            <a:r>
              <a:rPr lang="en-US" altLang="zh-CN" sz="2400" b="1" dirty="0">
                <a:solidFill>
                  <a:srgbClr val="FF0000"/>
                </a:solidFill>
              </a:rPr>
              <a:t>P</a:t>
            </a:r>
            <a:r>
              <a:rPr lang="en-US" altLang="zh-CN" sz="2400" b="1" dirty="0"/>
              <a:t>rovider</a:t>
            </a:r>
            <a:r>
              <a:rPr lang="zh-CN" altLang="en-US" sz="2400" b="1" dirty="0"/>
              <a:t>）</a:t>
            </a:r>
            <a:endParaRPr lang="en-US" altLang="zh-CN" sz="2400" b="1" dirty="0"/>
          </a:p>
          <a:p>
            <a:pPr marL="800100" lvl="4" indent="-342900">
              <a:lnSpc>
                <a:spcPct val="150000"/>
              </a:lnSpc>
              <a:spcBef>
                <a:spcPts val="0"/>
              </a:spcBef>
              <a:buFont typeface="华文楷体" pitchFamily="2" charset="-122"/>
              <a:buChar char="−"/>
            </a:pPr>
            <a:r>
              <a:rPr lang="zh-CN" altLang="en-US" b="1" dirty="0">
                <a:latin typeface="华文楷体" pitchFamily="2" charset="-122"/>
                <a:ea typeface="华文楷体" pitchFamily="2" charset="-122"/>
              </a:rPr>
              <a:t>互联网服务提供商</a:t>
            </a:r>
            <a:endParaRPr lang="en-US" altLang="zh-CN" b="1" dirty="0">
              <a:latin typeface="华文楷体" pitchFamily="2" charset="-122"/>
              <a:ea typeface="华文楷体" pitchFamily="2" charset="-122"/>
            </a:endParaRPr>
          </a:p>
          <a:p>
            <a:pPr marL="800100" lvl="4" indent="-342900">
              <a:lnSpc>
                <a:spcPct val="150000"/>
              </a:lnSpc>
              <a:spcBef>
                <a:spcPts val="0"/>
              </a:spcBef>
              <a:buFont typeface="华文楷体" pitchFamily="2" charset="-122"/>
              <a:buChar char="−"/>
            </a:pPr>
            <a:r>
              <a:rPr lang="zh-CN" altLang="en-US" b="1" dirty="0">
                <a:latin typeface="华文楷体" pitchFamily="2" charset="-122"/>
                <a:ea typeface="华文楷体" pitchFamily="2" charset="-122"/>
              </a:rPr>
              <a:t>用户进入</a:t>
            </a:r>
            <a:r>
              <a:rPr lang="en-US" altLang="zh-CN" b="1" dirty="0">
                <a:latin typeface="华文楷体" pitchFamily="2" charset="-122"/>
                <a:ea typeface="华文楷体" pitchFamily="2" charset="-122"/>
              </a:rPr>
              <a:t>Internet</a:t>
            </a:r>
            <a:r>
              <a:rPr lang="zh-CN" altLang="en-US" b="1" dirty="0">
                <a:latin typeface="华文楷体" pitchFamily="2" charset="-122"/>
                <a:ea typeface="华文楷体" pitchFamily="2" charset="-122"/>
              </a:rPr>
              <a:t>的入口</a:t>
            </a:r>
            <a:endParaRPr lang="en-US" altLang="zh-CN" b="1" dirty="0">
              <a:latin typeface="华文楷体" pitchFamily="2" charset="-122"/>
              <a:ea typeface="华文楷体" pitchFamily="2" charset="-122"/>
            </a:endParaRPr>
          </a:p>
        </p:txBody>
      </p:sp>
      <p:pic>
        <p:nvPicPr>
          <p:cNvPr id="6" name="Picture 7" descr="http://ecma.bdimg.com/adcoup-mat/4e5e9e7e-6f39-475e-b9ed-04fb1cb3c399.jpg"/>
          <p:cNvPicPr>
            <a:picLocks noChangeAspect="1" noChangeArrowheads="1"/>
          </p:cNvPicPr>
          <p:nvPr/>
        </p:nvPicPr>
        <p:blipFill>
          <a:blip r:embed="rId2" cstate="print"/>
          <a:srcRect/>
          <a:stretch>
            <a:fillRect/>
          </a:stretch>
        </p:blipFill>
        <p:spPr bwMode="auto">
          <a:xfrm>
            <a:off x="857224" y="3291830"/>
            <a:ext cx="1008112" cy="1008112"/>
          </a:xfrm>
          <a:prstGeom prst="rect">
            <a:avLst/>
          </a:prstGeom>
          <a:noFill/>
          <a:ln w="9525">
            <a:noFill/>
            <a:miter lim="800000"/>
            <a:headEnd/>
            <a:tailEnd/>
          </a:ln>
        </p:spPr>
      </p:pic>
      <p:pic>
        <p:nvPicPr>
          <p:cNvPr id="7" name="Picture 12" descr="http://www.shnet.edu.cn/tuopo/certopo.jpg"/>
          <p:cNvPicPr>
            <a:picLocks noChangeAspect="1" noChangeArrowheads="1"/>
          </p:cNvPicPr>
          <p:nvPr/>
        </p:nvPicPr>
        <p:blipFill>
          <a:blip r:embed="rId3" cstate="print"/>
          <a:srcRect/>
          <a:stretch>
            <a:fillRect/>
          </a:stretch>
        </p:blipFill>
        <p:spPr bwMode="auto">
          <a:xfrm>
            <a:off x="5214942" y="1361626"/>
            <a:ext cx="3804264" cy="3067512"/>
          </a:xfrm>
          <a:prstGeom prst="rect">
            <a:avLst/>
          </a:prstGeom>
          <a:noFill/>
          <a:ln w="9525">
            <a:noFill/>
            <a:miter lim="800000"/>
            <a:headEnd/>
            <a:tailEnd/>
          </a:ln>
        </p:spPr>
      </p:pic>
      <p:pic>
        <p:nvPicPr>
          <p:cNvPr id="8" name="Picture 5" descr="http://b.hiphotos.baidu.com/baike/c0%3Dbaike80%2C5%2C5%2C80%2C26/sign=873d1376f4246b606f03ba268a917129/960a304e251f95cae8fcdf93cb177f3e6609c93d70cf7ab5.jpg"/>
          <p:cNvPicPr>
            <a:picLocks noChangeAspect="1" noChangeArrowheads="1"/>
          </p:cNvPicPr>
          <p:nvPr/>
        </p:nvPicPr>
        <p:blipFill>
          <a:blip r:embed="rId4" cstate="print"/>
          <a:srcRect/>
          <a:stretch>
            <a:fillRect/>
          </a:stretch>
        </p:blipFill>
        <p:spPr bwMode="auto">
          <a:xfrm>
            <a:off x="2056211" y="2877084"/>
            <a:ext cx="1080120" cy="699358"/>
          </a:xfrm>
          <a:prstGeom prst="rect">
            <a:avLst/>
          </a:prstGeom>
          <a:noFill/>
          <a:ln w="9525">
            <a:noFill/>
            <a:miter lim="800000"/>
            <a:headEnd/>
            <a:tailEnd/>
          </a:ln>
        </p:spPr>
      </p:pic>
      <p:pic>
        <p:nvPicPr>
          <p:cNvPr id="256002" name="Picture 2"/>
          <p:cNvPicPr>
            <a:picLocks noChangeAspect="1" noChangeArrowheads="1"/>
          </p:cNvPicPr>
          <p:nvPr/>
        </p:nvPicPr>
        <p:blipFill>
          <a:blip r:embed="rId5" cstate="print"/>
          <a:srcRect/>
          <a:stretch>
            <a:fillRect/>
          </a:stretch>
        </p:blipFill>
        <p:spPr bwMode="auto">
          <a:xfrm>
            <a:off x="3308870" y="3682606"/>
            <a:ext cx="1181100" cy="619125"/>
          </a:xfrm>
          <a:prstGeom prst="rect">
            <a:avLst/>
          </a:prstGeom>
          <a:noFill/>
          <a:ln w="9525">
            <a:noFill/>
            <a:miter lim="800000"/>
            <a:headEnd/>
            <a:tailEnd/>
          </a:ln>
        </p:spPr>
      </p:pic>
      <p:sp>
        <p:nvSpPr>
          <p:cNvPr id="11"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4.3.2 </a:t>
            </a:r>
            <a:r>
              <a:rPr lang="zh-CN" altLang="en-US" sz="3600" b="1" kern="0" dirty="0">
                <a:solidFill>
                  <a:srgbClr val="FFFFFF"/>
                </a:solidFill>
                <a:ea typeface="黑体" pitchFamily="2" charset="-122"/>
              </a:rPr>
              <a:t>接入互联网</a:t>
            </a:r>
            <a:endParaRPr lang="en-US" altLang="zh-CN" sz="3600" b="1" kern="0" dirty="0">
              <a:solidFill>
                <a:srgbClr val="FFFFFF"/>
              </a:solidFill>
              <a:ea typeface="宋体" pitchFamily="2" charset="-122"/>
            </a:endParaRPr>
          </a:p>
        </p:txBody>
      </p:sp>
      <p:sp>
        <p:nvSpPr>
          <p:cNvPr id="12"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2107664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357158" y="1131590"/>
            <a:ext cx="5112568" cy="3024335"/>
          </a:xfrm>
        </p:spPr>
        <p:txBody>
          <a:bodyPr>
            <a:normAutofit/>
          </a:bodyPr>
          <a:lstStyle/>
          <a:p>
            <a:r>
              <a:rPr lang="zh-CN" altLang="zh-CN" sz="2400" b="1" dirty="0"/>
              <a:t>有线接入</a:t>
            </a:r>
          </a:p>
          <a:p>
            <a:pPr marL="800100" lvl="4" indent="-342900">
              <a:lnSpc>
                <a:spcPct val="150000"/>
              </a:lnSpc>
              <a:spcBef>
                <a:spcPts val="600"/>
              </a:spcBef>
              <a:buFont typeface="华文楷体" pitchFamily="2" charset="-122"/>
              <a:buChar char="−"/>
            </a:pPr>
            <a:r>
              <a:rPr lang="en-US" altLang="zh-CN" b="1" dirty="0">
                <a:latin typeface="华文楷体" pitchFamily="2" charset="-122"/>
                <a:ea typeface="华文楷体" pitchFamily="2" charset="-122"/>
              </a:rPr>
              <a:t>ADSL</a:t>
            </a:r>
            <a:r>
              <a:rPr lang="zh-CN" altLang="en-US" b="1" dirty="0">
                <a:latin typeface="华文楷体" pitchFamily="2" charset="-122"/>
                <a:ea typeface="华文楷体" pitchFamily="2" charset="-122"/>
              </a:rPr>
              <a:t>（</a:t>
            </a:r>
            <a:r>
              <a:rPr lang="en-US" altLang="zh-CN" b="1" dirty="0">
                <a:latin typeface="华文楷体" pitchFamily="2" charset="-122"/>
                <a:ea typeface="华文楷体" pitchFamily="2" charset="-122"/>
              </a:rPr>
              <a:t> Asymmetric Digital Subscriber Line</a:t>
            </a:r>
            <a:r>
              <a:rPr lang="zh-CN" altLang="zh-CN" b="1" dirty="0">
                <a:latin typeface="华文楷体" pitchFamily="2" charset="-122"/>
                <a:ea typeface="华文楷体" pitchFamily="2" charset="-122"/>
              </a:rPr>
              <a:t>不对称数字用户环路</a:t>
            </a:r>
            <a:r>
              <a:rPr lang="zh-CN" altLang="en-US" b="1" dirty="0">
                <a:latin typeface="华文楷体" pitchFamily="2" charset="-122"/>
                <a:ea typeface="华文楷体" pitchFamily="2" charset="-122"/>
              </a:rPr>
              <a:t>）</a:t>
            </a:r>
            <a:endParaRPr lang="zh-CN" altLang="zh-CN" b="1" dirty="0">
              <a:latin typeface="华文楷体" pitchFamily="2" charset="-122"/>
              <a:ea typeface="华文楷体" pitchFamily="2" charset="-122"/>
            </a:endParaRPr>
          </a:p>
          <a:p>
            <a:pPr marL="800100" lvl="4" indent="-342900">
              <a:lnSpc>
                <a:spcPct val="150000"/>
              </a:lnSpc>
              <a:spcBef>
                <a:spcPts val="600"/>
              </a:spcBef>
              <a:buFont typeface="华文楷体" pitchFamily="2" charset="-122"/>
              <a:buChar char="−"/>
            </a:pPr>
            <a:r>
              <a:rPr lang="en-US" altLang="zh-CN" b="1" dirty="0" err="1">
                <a:latin typeface="华文楷体" pitchFamily="2" charset="-122"/>
                <a:ea typeface="华文楷体" pitchFamily="2" charset="-122"/>
              </a:rPr>
              <a:t>FTTX+LAN</a:t>
            </a:r>
            <a:r>
              <a:rPr lang="zh-CN" altLang="en-US" b="1" dirty="0">
                <a:latin typeface="华文楷体" pitchFamily="2" charset="-122"/>
                <a:ea typeface="华文楷体" pitchFamily="2" charset="-122"/>
              </a:rPr>
              <a:t>（</a:t>
            </a:r>
            <a:r>
              <a:rPr lang="zh-CN" altLang="zh-CN" b="1" dirty="0">
                <a:latin typeface="华文楷体" pitchFamily="2" charset="-122"/>
                <a:ea typeface="华文楷体" pitchFamily="2" charset="-122"/>
              </a:rPr>
              <a:t>光纤</a:t>
            </a:r>
            <a:r>
              <a:rPr lang="en-US" altLang="zh-CN" b="1" dirty="0">
                <a:latin typeface="华文楷体" pitchFamily="2" charset="-122"/>
                <a:ea typeface="华文楷体" pitchFamily="2" charset="-122"/>
              </a:rPr>
              <a:t>+</a:t>
            </a:r>
            <a:r>
              <a:rPr lang="zh-CN" altLang="en-US" b="1" dirty="0">
                <a:latin typeface="华文楷体" pitchFamily="2" charset="-122"/>
                <a:ea typeface="华文楷体" pitchFamily="2" charset="-122"/>
              </a:rPr>
              <a:t>双绞线）</a:t>
            </a:r>
            <a:endParaRPr lang="en-US" altLang="zh-CN" b="1" dirty="0">
              <a:latin typeface="华文楷体" pitchFamily="2" charset="-122"/>
              <a:ea typeface="华文楷体" pitchFamily="2" charset="-122"/>
            </a:endParaRPr>
          </a:p>
          <a:p>
            <a:pPr marL="800100" lvl="4" indent="-342900">
              <a:lnSpc>
                <a:spcPct val="150000"/>
              </a:lnSpc>
              <a:spcBef>
                <a:spcPts val="600"/>
              </a:spcBef>
              <a:buNone/>
            </a:pPr>
            <a:r>
              <a:rPr lang="en-US" altLang="zh-CN" b="1" dirty="0">
                <a:latin typeface="华文楷体" pitchFamily="2" charset="-122"/>
                <a:ea typeface="华文楷体" pitchFamily="2" charset="-122"/>
              </a:rPr>
              <a:t>		</a:t>
            </a:r>
            <a:r>
              <a:rPr lang="zh-CN" altLang="zh-CN" b="1" dirty="0">
                <a:latin typeface="华文楷体" pitchFamily="2" charset="-122"/>
                <a:ea typeface="华文楷体" pitchFamily="2" charset="-122"/>
              </a:rPr>
              <a:t>光纤接入到小区，用户从楼宇交换机，采用双绞线接入到桌面计算机</a:t>
            </a:r>
            <a:r>
              <a:rPr lang="zh-CN" altLang="en-US" b="1" dirty="0">
                <a:latin typeface="华文楷体" pitchFamily="2" charset="-122"/>
                <a:ea typeface="华文楷体" pitchFamily="2" charset="-122"/>
              </a:rPr>
              <a:t>。</a:t>
            </a:r>
            <a:endParaRPr lang="en-US" altLang="zh-CN" b="1" dirty="0">
              <a:latin typeface="华文楷体" pitchFamily="2" charset="-122"/>
              <a:ea typeface="华文楷体" pitchFamily="2" charset="-122"/>
            </a:endParaRPr>
          </a:p>
          <a:p>
            <a:pPr marL="800100" lvl="4" indent="-342900">
              <a:lnSpc>
                <a:spcPct val="150000"/>
              </a:lnSpc>
              <a:spcBef>
                <a:spcPts val="0"/>
              </a:spcBef>
              <a:buFont typeface="华文楷体" pitchFamily="2" charset="-122"/>
              <a:buChar char="−"/>
            </a:pPr>
            <a:endParaRPr lang="en-US" altLang="zh-CN" b="1" dirty="0">
              <a:latin typeface="华文楷体" pitchFamily="2" charset="-122"/>
              <a:ea typeface="华文楷体" pitchFamily="2" charset="-122"/>
            </a:endParaRPr>
          </a:p>
        </p:txBody>
      </p:sp>
      <p:pic>
        <p:nvPicPr>
          <p:cNvPr id="257026" name="Picture 2"/>
          <p:cNvPicPr>
            <a:picLocks noChangeAspect="1" noChangeArrowheads="1"/>
          </p:cNvPicPr>
          <p:nvPr/>
        </p:nvPicPr>
        <p:blipFill>
          <a:blip r:embed="rId3" cstate="print"/>
          <a:srcRect/>
          <a:stretch>
            <a:fillRect/>
          </a:stretch>
        </p:blipFill>
        <p:spPr bwMode="auto">
          <a:xfrm>
            <a:off x="5796136" y="1275606"/>
            <a:ext cx="3096344" cy="1559990"/>
          </a:xfrm>
          <a:prstGeom prst="rect">
            <a:avLst/>
          </a:prstGeom>
          <a:noFill/>
          <a:ln w="9525">
            <a:noFill/>
            <a:miter lim="800000"/>
            <a:headEnd/>
            <a:tailEnd/>
          </a:ln>
        </p:spPr>
      </p:pic>
      <p:pic>
        <p:nvPicPr>
          <p:cNvPr id="257027" name="Picture 3"/>
          <p:cNvPicPr>
            <a:picLocks noChangeAspect="1" noChangeArrowheads="1"/>
          </p:cNvPicPr>
          <p:nvPr/>
        </p:nvPicPr>
        <p:blipFill>
          <a:blip r:embed="rId4" cstate="print"/>
          <a:srcRect/>
          <a:stretch>
            <a:fillRect/>
          </a:stretch>
        </p:blipFill>
        <p:spPr bwMode="auto">
          <a:xfrm>
            <a:off x="5796136" y="2931790"/>
            <a:ext cx="3096344" cy="1665297"/>
          </a:xfrm>
          <a:prstGeom prst="rect">
            <a:avLst/>
          </a:prstGeom>
          <a:noFill/>
          <a:ln w="9525">
            <a:noFill/>
            <a:miter lim="800000"/>
            <a:headEnd/>
            <a:tailEnd/>
          </a:ln>
        </p:spPr>
      </p:pic>
      <p:sp>
        <p:nvSpPr>
          <p:cNvPr id="9"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4.3.2 </a:t>
            </a:r>
            <a:r>
              <a:rPr lang="zh-CN" altLang="en-US" sz="3600" b="1" kern="0" dirty="0">
                <a:solidFill>
                  <a:srgbClr val="FFFFFF"/>
                </a:solidFill>
                <a:ea typeface="黑体" pitchFamily="2" charset="-122"/>
              </a:rPr>
              <a:t>接入互联网</a:t>
            </a:r>
            <a:endParaRPr lang="en-US" altLang="zh-CN" sz="3600" b="1" kern="0" dirty="0">
              <a:solidFill>
                <a:srgbClr val="FFFFFF"/>
              </a:solidFill>
              <a:ea typeface="宋体" pitchFamily="2" charset="-122"/>
            </a:endParaRPr>
          </a:p>
        </p:txBody>
      </p:sp>
      <p:sp>
        <p:nvSpPr>
          <p:cNvPr id="10"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2107664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323528" y="1131590"/>
            <a:ext cx="5677232" cy="3024335"/>
          </a:xfrm>
        </p:spPr>
        <p:txBody>
          <a:bodyPr>
            <a:normAutofit/>
          </a:bodyPr>
          <a:lstStyle/>
          <a:p>
            <a:r>
              <a:rPr lang="zh-CN" altLang="en-US" sz="2400" b="1" dirty="0"/>
              <a:t>无</a:t>
            </a:r>
            <a:r>
              <a:rPr lang="zh-CN" altLang="zh-CN" sz="2400" b="1" dirty="0"/>
              <a:t>线接入</a:t>
            </a:r>
            <a:endParaRPr lang="en-US" altLang="zh-CN" sz="2400" b="1" dirty="0"/>
          </a:p>
          <a:p>
            <a:pPr lvl="1">
              <a:lnSpc>
                <a:spcPct val="150000"/>
              </a:lnSpc>
              <a:spcBef>
                <a:spcPts val="600"/>
              </a:spcBef>
            </a:pPr>
            <a:r>
              <a:rPr lang="en-US" altLang="zh-CN" sz="2000" b="1" dirty="0" err="1"/>
              <a:t>WLAN</a:t>
            </a:r>
            <a:r>
              <a:rPr lang="en-US" altLang="zh-CN" sz="2000" b="1" dirty="0"/>
              <a:t>(</a:t>
            </a:r>
            <a:r>
              <a:rPr lang="en-US" altLang="zh-CN" sz="2000" b="1" dirty="0">
                <a:solidFill>
                  <a:srgbClr val="FF0000"/>
                </a:solidFill>
              </a:rPr>
              <a:t>W</a:t>
            </a:r>
            <a:r>
              <a:rPr lang="en-US" altLang="zh-CN" sz="2000" b="1" dirty="0"/>
              <a:t>ireless </a:t>
            </a:r>
            <a:r>
              <a:rPr lang="en-US" altLang="zh-CN" sz="2000" b="1" dirty="0">
                <a:solidFill>
                  <a:srgbClr val="FF0000"/>
                </a:solidFill>
              </a:rPr>
              <a:t>L</a:t>
            </a:r>
            <a:r>
              <a:rPr lang="en-US" altLang="zh-CN" sz="2000" b="1" dirty="0"/>
              <a:t>ocal Network</a:t>
            </a:r>
            <a:r>
              <a:rPr lang="zh-CN" altLang="en-US" sz="2000" b="1" dirty="0"/>
              <a:t>无线局域网</a:t>
            </a:r>
            <a:r>
              <a:rPr lang="en-US" altLang="zh-CN" sz="2000" b="1" dirty="0"/>
              <a:t>)</a:t>
            </a:r>
          </a:p>
          <a:p>
            <a:pPr lvl="1">
              <a:lnSpc>
                <a:spcPct val="150000"/>
              </a:lnSpc>
              <a:spcBef>
                <a:spcPts val="600"/>
              </a:spcBef>
            </a:pPr>
            <a:r>
              <a:rPr lang="en-US" altLang="zh-CN" sz="2000" b="1" dirty="0" err="1"/>
              <a:t>WIFI</a:t>
            </a:r>
            <a:r>
              <a:rPr lang="zh-CN" altLang="en-US" sz="2000" b="1" dirty="0"/>
              <a:t>（</a:t>
            </a:r>
            <a:r>
              <a:rPr lang="en-US" altLang="zh-CN" sz="2000" b="1" dirty="0">
                <a:solidFill>
                  <a:srgbClr val="FF0000"/>
                </a:solidFill>
              </a:rPr>
              <a:t>Wi</a:t>
            </a:r>
            <a:r>
              <a:rPr lang="en-US" altLang="zh-CN" sz="2000" b="1" dirty="0"/>
              <a:t>reless </a:t>
            </a:r>
            <a:r>
              <a:rPr lang="en-US" altLang="zh-CN" sz="2000" b="1" dirty="0">
                <a:solidFill>
                  <a:srgbClr val="FF0000"/>
                </a:solidFill>
              </a:rPr>
              <a:t>Fi</a:t>
            </a:r>
            <a:r>
              <a:rPr lang="en-US" altLang="zh-CN" sz="2000" b="1" dirty="0"/>
              <a:t>delity</a:t>
            </a:r>
            <a:r>
              <a:rPr lang="zh-CN" altLang="en-US" sz="2000" b="1" dirty="0"/>
              <a:t>）无线局域网的一个标准</a:t>
            </a:r>
            <a:endParaRPr lang="zh-CN" altLang="zh-CN" sz="2000" b="1" dirty="0"/>
          </a:p>
          <a:p>
            <a:pPr marL="800100" lvl="4" indent="-342900">
              <a:lnSpc>
                <a:spcPct val="150000"/>
              </a:lnSpc>
              <a:spcBef>
                <a:spcPts val="0"/>
              </a:spcBef>
              <a:buFont typeface="华文楷体" pitchFamily="2" charset="-122"/>
              <a:buChar char="−"/>
            </a:pPr>
            <a:endParaRPr lang="en-US" altLang="zh-CN" b="1" dirty="0">
              <a:latin typeface="华文楷体" pitchFamily="2" charset="-122"/>
              <a:ea typeface="华文楷体" pitchFamily="2" charset="-122"/>
            </a:endParaRPr>
          </a:p>
        </p:txBody>
      </p:sp>
      <p:pic>
        <p:nvPicPr>
          <p:cNvPr id="8" name="图片 7"/>
          <p:cNvPicPr>
            <a:picLocks noChangeAspect="1"/>
          </p:cNvPicPr>
          <p:nvPr/>
        </p:nvPicPr>
        <p:blipFill>
          <a:blip r:embed="rId3" cstate="print"/>
          <a:srcRect/>
          <a:stretch>
            <a:fillRect/>
          </a:stretch>
        </p:blipFill>
        <p:spPr bwMode="auto">
          <a:xfrm>
            <a:off x="2123728" y="2715766"/>
            <a:ext cx="3240360" cy="1835808"/>
          </a:xfrm>
          <a:prstGeom prst="rect">
            <a:avLst/>
          </a:prstGeom>
          <a:noFill/>
          <a:ln w="9525">
            <a:noFill/>
            <a:miter lim="800000"/>
            <a:headEnd/>
            <a:tailEnd/>
          </a:ln>
        </p:spPr>
      </p:pic>
      <p:pic>
        <p:nvPicPr>
          <p:cNvPr id="254978" name="Picture 2"/>
          <p:cNvPicPr>
            <a:picLocks noChangeAspect="1" noChangeArrowheads="1"/>
          </p:cNvPicPr>
          <p:nvPr/>
        </p:nvPicPr>
        <p:blipFill>
          <a:blip r:embed="rId4" cstate="print"/>
          <a:srcRect/>
          <a:stretch>
            <a:fillRect/>
          </a:stretch>
        </p:blipFill>
        <p:spPr bwMode="auto">
          <a:xfrm>
            <a:off x="6012160" y="2931790"/>
            <a:ext cx="2376264" cy="1643582"/>
          </a:xfrm>
          <a:prstGeom prst="rect">
            <a:avLst/>
          </a:prstGeom>
          <a:noFill/>
          <a:ln w="9525">
            <a:noFill/>
            <a:miter lim="800000"/>
            <a:headEnd/>
            <a:tailEnd/>
          </a:ln>
        </p:spPr>
      </p:pic>
      <p:pic>
        <p:nvPicPr>
          <p:cNvPr id="10" name="Picture 8"/>
          <p:cNvPicPr>
            <a:picLocks noChangeAspect="1" noChangeArrowheads="1"/>
          </p:cNvPicPr>
          <p:nvPr/>
        </p:nvPicPr>
        <p:blipFill>
          <a:blip r:embed="rId5" cstate="print"/>
          <a:srcRect/>
          <a:stretch>
            <a:fillRect/>
          </a:stretch>
        </p:blipFill>
        <p:spPr bwMode="auto">
          <a:xfrm>
            <a:off x="6012160" y="987574"/>
            <a:ext cx="2376264" cy="1782198"/>
          </a:xfrm>
          <a:prstGeom prst="rect">
            <a:avLst/>
          </a:prstGeom>
          <a:noFill/>
          <a:ln w="9525">
            <a:noFill/>
            <a:miter lim="800000"/>
            <a:headEnd/>
            <a:tailEnd/>
          </a:ln>
          <a:effectLst/>
        </p:spPr>
      </p:pic>
      <p:sp>
        <p:nvSpPr>
          <p:cNvPr id="11"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4.3.2 </a:t>
            </a:r>
            <a:r>
              <a:rPr lang="zh-CN" altLang="en-US" sz="3600" b="1" kern="0" dirty="0">
                <a:solidFill>
                  <a:srgbClr val="FFFFFF"/>
                </a:solidFill>
                <a:ea typeface="黑体" pitchFamily="2" charset="-122"/>
              </a:rPr>
              <a:t>接入互联网</a:t>
            </a:r>
            <a:endParaRPr lang="en-US" altLang="zh-CN" sz="3600" b="1" kern="0" dirty="0">
              <a:solidFill>
                <a:srgbClr val="FFFFFF"/>
              </a:solidFill>
              <a:ea typeface="宋体" pitchFamily="2" charset="-122"/>
            </a:endParaRPr>
          </a:p>
        </p:txBody>
      </p:sp>
      <p:sp>
        <p:nvSpPr>
          <p:cNvPr id="12"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2107664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4.1 </a:t>
            </a:r>
            <a:r>
              <a:rPr lang="zh-CN" altLang="en-US" sz="3600" b="1" kern="0" dirty="0">
                <a:solidFill>
                  <a:srgbClr val="FFFFFF"/>
                </a:solidFill>
                <a:ea typeface="黑体" pitchFamily="2" charset="-122"/>
              </a:rPr>
              <a:t>网络与网络思维</a:t>
            </a:r>
            <a:endParaRPr lang="en-US" altLang="zh-CN" sz="3600" b="1" kern="0" dirty="0">
              <a:solidFill>
                <a:srgbClr val="FFFFFF"/>
              </a:solidFill>
              <a:ea typeface="宋体" pitchFamily="2" charset="-122"/>
            </a:endParaRPr>
          </a:p>
        </p:txBody>
      </p:sp>
      <p:sp>
        <p:nvSpPr>
          <p:cNvPr id="5"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
        <p:nvSpPr>
          <p:cNvPr id="7" name="标题 1"/>
          <p:cNvSpPr>
            <a:spLocks noGrp="1"/>
          </p:cNvSpPr>
          <p:nvPr>
            <p:ph type="title" idx="4294967295"/>
          </p:nvPr>
        </p:nvSpPr>
        <p:spPr>
          <a:xfrm>
            <a:off x="395288" y="1142990"/>
            <a:ext cx="8229600" cy="476260"/>
          </a:xfrm>
        </p:spPr>
        <p:txBody>
          <a:bodyPr>
            <a:normAutofit/>
          </a:bodyPr>
          <a:lstStyle/>
          <a:p>
            <a:pPr eaLnBrk="1" hangingPunct="1"/>
            <a:r>
              <a:rPr lang="zh-CN" altLang="en-US" sz="2400" dirty="0">
                <a:solidFill>
                  <a:srgbClr val="FF0000"/>
                </a:solidFill>
              </a:rPr>
              <a:t>生活中，你所知道的“网”有哪一些呢？</a:t>
            </a:r>
          </a:p>
        </p:txBody>
      </p:sp>
      <p:sp>
        <p:nvSpPr>
          <p:cNvPr id="11" name="WordArt 5"/>
          <p:cNvSpPr>
            <a:spLocks noChangeArrowheads="1" noChangeShapeType="1" noTextEdit="1"/>
          </p:cNvSpPr>
          <p:nvPr/>
        </p:nvSpPr>
        <p:spPr bwMode="auto">
          <a:xfrm>
            <a:off x="4929190" y="2357436"/>
            <a:ext cx="3168650" cy="1081087"/>
          </a:xfrm>
          <a:prstGeom prst="rect">
            <a:avLst/>
          </a:prstGeom>
        </p:spPr>
        <p:txBody>
          <a:bodyPr wrap="none" fromWordArt="1">
            <a:prstTxWarp prst="textWave1">
              <a:avLst>
                <a:gd name="adj1" fmla="val 13005"/>
                <a:gd name="adj2" fmla="val 0"/>
              </a:avLst>
            </a:prstTxWarp>
          </a:bodyPr>
          <a:lstStyle/>
          <a:p>
            <a:pPr algn="ctr"/>
            <a:r>
              <a:rPr lang="zh-CN" altLang="en-US" sz="3600" kern="10" dirty="0">
                <a:ln w="9525">
                  <a:noFill/>
                  <a:round/>
                </a:ln>
                <a:gradFill rotWithShape="1">
                  <a:gsLst>
                    <a:gs pos="0">
                      <a:srgbClr val="9999FF"/>
                    </a:gs>
                    <a:gs pos="100000">
                      <a:srgbClr val="009999"/>
                    </a:gs>
                  </a:gsLst>
                  <a:lin ang="5400000" scaled="1"/>
                </a:gradFill>
                <a:effectLst>
                  <a:outerShdw dist="53882" dir="2700000" algn="ctr" rotWithShape="0">
                    <a:srgbClr val="C0C0C0">
                      <a:alpha val="79999"/>
                    </a:srgbClr>
                  </a:outerShdw>
                </a:effectLst>
                <a:latin typeface="宋体" panose="02010600030101010101" pitchFamily="2" charset="-122"/>
                <a:ea typeface="宋体" panose="02010600030101010101" pitchFamily="2" charset="-122"/>
              </a:rPr>
              <a:t>交通网</a:t>
            </a:r>
          </a:p>
        </p:txBody>
      </p:sp>
      <p:pic>
        <p:nvPicPr>
          <p:cNvPr id="12" name="Picture 7" descr="W020091224662440629374"/>
          <p:cNvPicPr>
            <a:picLocks noChangeAspect="1" noChangeArrowheads="1"/>
          </p:cNvPicPr>
          <p:nvPr/>
        </p:nvPicPr>
        <p:blipFill>
          <a:blip r:embed="rId2" cstate="print"/>
          <a:srcRect/>
          <a:stretch>
            <a:fillRect/>
          </a:stretch>
        </p:blipFill>
        <p:spPr bwMode="auto">
          <a:xfrm>
            <a:off x="1285852" y="1785932"/>
            <a:ext cx="3103555" cy="2685543"/>
          </a:xfrm>
          <a:prstGeom prst="rect">
            <a:avLst/>
          </a:prstGeom>
          <a:noFill/>
          <a:ln w="9525">
            <a:noFill/>
            <a:miter lim="800000"/>
            <a:headEnd/>
            <a:tailEnd/>
          </a:ln>
        </p:spPr>
      </p:pic>
    </p:spTree>
    <p:extLst>
      <p:ext uri="{BB962C8B-B14F-4D97-AF65-F5344CB8AC3E}">
        <p14:creationId xmlns:p14="http://schemas.microsoft.com/office/powerpoint/2010/main" val="21851291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323528" y="1131590"/>
            <a:ext cx="7560840" cy="3024335"/>
          </a:xfrm>
        </p:spPr>
        <p:txBody>
          <a:bodyPr>
            <a:normAutofit/>
          </a:bodyPr>
          <a:lstStyle/>
          <a:p>
            <a:r>
              <a:rPr lang="en-US" altLang="zh-CN" sz="2400" dirty="0"/>
              <a:t>World Wide Web</a:t>
            </a:r>
          </a:p>
        </p:txBody>
      </p:sp>
      <p:pic>
        <p:nvPicPr>
          <p:cNvPr id="256002" name="Picture 2"/>
          <p:cNvPicPr>
            <a:picLocks noChangeAspect="1" noChangeArrowheads="1"/>
          </p:cNvPicPr>
          <p:nvPr/>
        </p:nvPicPr>
        <p:blipFill>
          <a:blip r:embed="rId3" cstate="print"/>
          <a:srcRect/>
          <a:stretch>
            <a:fillRect/>
          </a:stretch>
        </p:blipFill>
        <p:spPr bwMode="auto">
          <a:xfrm>
            <a:off x="1547664" y="1635646"/>
            <a:ext cx="6124575" cy="2943225"/>
          </a:xfrm>
          <a:prstGeom prst="rect">
            <a:avLst/>
          </a:prstGeom>
          <a:noFill/>
          <a:ln w="9525">
            <a:noFill/>
            <a:miter lim="800000"/>
            <a:headEnd/>
            <a:tailEnd/>
          </a:ln>
        </p:spPr>
      </p:pic>
      <p:sp>
        <p:nvSpPr>
          <p:cNvPr id="8"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4.3.2 </a:t>
            </a:r>
            <a:r>
              <a:rPr lang="zh-CN" altLang="en-US" sz="3600" b="1" kern="0" dirty="0">
                <a:solidFill>
                  <a:srgbClr val="FFFFFF"/>
                </a:solidFill>
                <a:ea typeface="黑体" pitchFamily="2" charset="-122"/>
              </a:rPr>
              <a:t>接入互联网</a:t>
            </a:r>
            <a:endParaRPr lang="en-US" altLang="zh-CN" sz="3600" b="1" kern="0" dirty="0">
              <a:solidFill>
                <a:srgbClr val="FFFFFF"/>
              </a:solidFill>
              <a:ea typeface="宋体" pitchFamily="2" charset="-122"/>
            </a:endParaRPr>
          </a:p>
        </p:txBody>
      </p:sp>
      <p:sp>
        <p:nvSpPr>
          <p:cNvPr id="9"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2107664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323528" y="1131590"/>
            <a:ext cx="7560840" cy="3024335"/>
          </a:xfrm>
        </p:spPr>
        <p:txBody>
          <a:bodyPr>
            <a:normAutofit/>
          </a:bodyPr>
          <a:lstStyle/>
          <a:p>
            <a:r>
              <a:rPr lang="en-US" altLang="zh-CN" sz="2400" dirty="0"/>
              <a:t>World Wide Web</a:t>
            </a:r>
          </a:p>
        </p:txBody>
      </p:sp>
      <p:pic>
        <p:nvPicPr>
          <p:cNvPr id="258050" name="Picture 2" descr="c:\users\hanjp\appdata\roaming\360se6\User Data\temp\800px-WorldWideWebAroundWikipedia.png"/>
          <p:cNvPicPr>
            <a:picLocks noChangeAspect="1" noChangeArrowheads="1"/>
          </p:cNvPicPr>
          <p:nvPr/>
        </p:nvPicPr>
        <p:blipFill>
          <a:blip r:embed="rId3" cstate="print"/>
          <a:srcRect/>
          <a:stretch>
            <a:fillRect/>
          </a:stretch>
        </p:blipFill>
        <p:spPr bwMode="auto">
          <a:xfrm>
            <a:off x="4139952" y="1419622"/>
            <a:ext cx="4248472" cy="3058900"/>
          </a:xfrm>
          <a:prstGeom prst="rect">
            <a:avLst/>
          </a:prstGeom>
          <a:noFill/>
        </p:spPr>
      </p:pic>
      <p:pic>
        <p:nvPicPr>
          <p:cNvPr id="258051" name="Picture 3"/>
          <p:cNvPicPr>
            <a:picLocks noChangeAspect="1" noChangeArrowheads="1"/>
          </p:cNvPicPr>
          <p:nvPr/>
        </p:nvPicPr>
        <p:blipFill>
          <a:blip r:embed="rId4" cstate="print"/>
          <a:srcRect/>
          <a:stretch>
            <a:fillRect/>
          </a:stretch>
        </p:blipFill>
        <p:spPr bwMode="auto">
          <a:xfrm>
            <a:off x="683568" y="1635646"/>
            <a:ext cx="3056297" cy="2815010"/>
          </a:xfrm>
          <a:prstGeom prst="rect">
            <a:avLst/>
          </a:prstGeom>
          <a:noFill/>
          <a:ln w="9525">
            <a:noFill/>
            <a:miter lim="800000"/>
            <a:headEnd/>
            <a:tailEnd/>
          </a:ln>
        </p:spPr>
      </p:pic>
      <p:sp>
        <p:nvSpPr>
          <p:cNvPr id="9"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4.3.2 </a:t>
            </a:r>
            <a:r>
              <a:rPr lang="zh-CN" altLang="en-US" sz="3600" b="1" kern="0" dirty="0">
                <a:solidFill>
                  <a:srgbClr val="FFFFFF"/>
                </a:solidFill>
                <a:ea typeface="黑体" pitchFamily="2" charset="-122"/>
              </a:rPr>
              <a:t>接入互联网</a:t>
            </a:r>
            <a:endParaRPr lang="en-US" altLang="zh-CN" sz="3600" b="1" kern="0" dirty="0">
              <a:solidFill>
                <a:srgbClr val="FFFFFF"/>
              </a:solidFill>
              <a:ea typeface="宋体" pitchFamily="2" charset="-122"/>
            </a:endParaRPr>
          </a:p>
        </p:txBody>
      </p:sp>
      <p:sp>
        <p:nvSpPr>
          <p:cNvPr id="10"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2107664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323528" y="1131590"/>
            <a:ext cx="7560840" cy="3024335"/>
          </a:xfrm>
        </p:spPr>
        <p:txBody>
          <a:bodyPr>
            <a:normAutofit/>
          </a:bodyPr>
          <a:lstStyle/>
          <a:p>
            <a:r>
              <a:rPr lang="zh-CN" altLang="en-US" sz="2400" dirty="0">
                <a:solidFill>
                  <a:schemeClr val="tx2"/>
                </a:solidFill>
                <a:latin typeface="Comic Sans MS" pitchFamily="66" charset="0"/>
                <a:sym typeface="Franklin Gothic Book" pitchFamily="34" charset="0"/>
              </a:rPr>
              <a:t>浏览器</a:t>
            </a:r>
            <a:r>
              <a:rPr lang="en-US" altLang="zh-TW" sz="2400" dirty="0">
                <a:solidFill>
                  <a:schemeClr val="tx2"/>
                </a:solidFill>
                <a:latin typeface="Comic Sans MS" pitchFamily="66" charset="0"/>
                <a:ea typeface="PMingLiU" pitchFamily="18" charset="-120"/>
                <a:sym typeface="Franklin Gothic Book" pitchFamily="34" charset="0"/>
              </a:rPr>
              <a:t>Web Browser</a:t>
            </a:r>
          </a:p>
          <a:p>
            <a:pPr>
              <a:buNone/>
            </a:pPr>
            <a:r>
              <a:rPr lang="en-US" altLang="zh-CN" sz="2400" dirty="0">
                <a:latin typeface="Comic Sans MS" pitchFamily="66" charset="0"/>
                <a:sym typeface="Perpetua" pitchFamily="18" charset="0"/>
              </a:rPr>
              <a:t>	</a:t>
            </a:r>
            <a:r>
              <a:rPr lang="zh-CN" altLang="en-US" sz="2000" dirty="0">
                <a:latin typeface="华文楷体" pitchFamily="2" charset="-122"/>
                <a:ea typeface="华文楷体" pitchFamily="2" charset="-122"/>
                <a:sym typeface="Perpetua" pitchFamily="18" charset="0"/>
              </a:rPr>
              <a:t>在</a:t>
            </a:r>
            <a:r>
              <a:rPr lang="en-US" altLang="zh-CN" sz="2000" dirty="0">
                <a:latin typeface="华文楷体" pitchFamily="2" charset="-122"/>
                <a:ea typeface="华文楷体" pitchFamily="2" charset="-122"/>
                <a:sym typeface="Perpetua" pitchFamily="18" charset="0"/>
              </a:rPr>
              <a:t>Web</a:t>
            </a:r>
            <a:r>
              <a:rPr lang="zh-CN" altLang="en-US" sz="2000" dirty="0">
                <a:latin typeface="华文楷体" pitchFamily="2" charset="-122"/>
                <a:ea typeface="华文楷体" pitchFamily="2" charset="-122"/>
                <a:sym typeface="Perpetua" pitchFamily="18" charset="0"/>
              </a:rPr>
              <a:t>上检索、获取、展示和传递信息资源的应用软件，提供客户一个界面以便浏览网页</a:t>
            </a:r>
            <a:endParaRPr lang="en-US" altLang="zh-TW" sz="2000" dirty="0">
              <a:latin typeface="华文楷体" pitchFamily="2" charset="-122"/>
              <a:ea typeface="华文楷体" pitchFamily="2" charset="-122"/>
              <a:sym typeface="Perpetua" pitchFamily="18" charset="0"/>
            </a:endParaRPr>
          </a:p>
          <a:p>
            <a:endParaRPr lang="en-US" altLang="zh-CN" sz="2400" dirty="0"/>
          </a:p>
        </p:txBody>
      </p:sp>
      <p:pic>
        <p:nvPicPr>
          <p:cNvPr id="8" name="Picture 5" descr="600px-Firefox_logo"/>
          <p:cNvPicPr>
            <a:picLocks noChangeAspect="1" noChangeArrowheads="1"/>
          </p:cNvPicPr>
          <p:nvPr/>
        </p:nvPicPr>
        <p:blipFill>
          <a:blip r:embed="rId3" cstate="print">
            <a:clrChange>
              <a:clrFrom>
                <a:srgbClr val="FCFBF9"/>
              </a:clrFrom>
              <a:clrTo>
                <a:srgbClr val="FCFBF9">
                  <a:alpha val="0"/>
                </a:srgbClr>
              </a:clrTo>
            </a:clrChange>
          </a:blip>
          <a:srcRect/>
          <a:stretch>
            <a:fillRect/>
          </a:stretch>
        </p:blipFill>
        <p:spPr bwMode="auto">
          <a:xfrm>
            <a:off x="5652120" y="3291830"/>
            <a:ext cx="1069975" cy="1014412"/>
          </a:xfrm>
          <a:prstGeom prst="rect">
            <a:avLst/>
          </a:prstGeom>
          <a:noFill/>
          <a:ln w="9525">
            <a:noFill/>
            <a:miter lim="800000"/>
            <a:headEnd/>
            <a:tailEnd/>
          </a:ln>
        </p:spPr>
      </p:pic>
      <p:pic>
        <p:nvPicPr>
          <p:cNvPr id="9" name="Picture 6" descr="apple_safari"/>
          <p:cNvPicPr>
            <a:picLocks noChangeAspect="1" noChangeArrowheads="1"/>
          </p:cNvPicPr>
          <p:nvPr/>
        </p:nvPicPr>
        <p:blipFill>
          <a:blip r:embed="rId4" cstate="print">
            <a:clrChange>
              <a:clrFrom>
                <a:srgbClr val="FEFEFE"/>
              </a:clrFrom>
              <a:clrTo>
                <a:srgbClr val="FEFEFE">
                  <a:alpha val="0"/>
                </a:srgbClr>
              </a:clrTo>
            </a:clrChange>
          </a:blip>
          <a:srcRect/>
          <a:stretch>
            <a:fillRect/>
          </a:stretch>
        </p:blipFill>
        <p:spPr bwMode="auto">
          <a:xfrm>
            <a:off x="5796136" y="1923678"/>
            <a:ext cx="1079500" cy="1223962"/>
          </a:xfrm>
          <a:prstGeom prst="rect">
            <a:avLst/>
          </a:prstGeom>
          <a:noFill/>
          <a:ln w="9525">
            <a:noFill/>
            <a:miter lim="800000"/>
            <a:headEnd/>
            <a:tailEnd/>
          </a:ln>
        </p:spPr>
      </p:pic>
      <p:pic>
        <p:nvPicPr>
          <p:cNvPr id="10" name="Picture 7" descr="google_chrome_webbrowser"/>
          <p:cNvPicPr>
            <a:picLocks noChangeAspect="1" noChangeArrowheads="1"/>
          </p:cNvPicPr>
          <p:nvPr/>
        </p:nvPicPr>
        <p:blipFill>
          <a:blip r:embed="rId5" cstate="print">
            <a:clrChange>
              <a:clrFrom>
                <a:srgbClr val="FEFEFE"/>
              </a:clrFrom>
              <a:clrTo>
                <a:srgbClr val="FEFEFE">
                  <a:alpha val="0"/>
                </a:srgbClr>
              </a:clrTo>
            </a:clrChange>
          </a:blip>
          <a:srcRect/>
          <a:stretch>
            <a:fillRect/>
          </a:stretch>
        </p:blipFill>
        <p:spPr bwMode="auto">
          <a:xfrm>
            <a:off x="7380312" y="2139702"/>
            <a:ext cx="1316038" cy="1511300"/>
          </a:xfrm>
          <a:prstGeom prst="rect">
            <a:avLst/>
          </a:prstGeom>
          <a:noFill/>
          <a:ln w="9525">
            <a:noFill/>
            <a:miter lim="800000"/>
            <a:headEnd/>
            <a:tailEnd/>
          </a:ln>
        </p:spPr>
      </p:pic>
      <p:pic>
        <p:nvPicPr>
          <p:cNvPr id="7" name="Picture 4" descr="internet_explorer"/>
          <p:cNvPicPr>
            <a:picLocks noChangeAspect="1" noChangeArrowheads="1"/>
          </p:cNvPicPr>
          <p:nvPr/>
        </p:nvPicPr>
        <p:blipFill>
          <a:blip r:embed="rId6" cstate="print">
            <a:clrChange>
              <a:clrFrom>
                <a:srgbClr val="FBFFFF"/>
              </a:clrFrom>
              <a:clrTo>
                <a:srgbClr val="FBFFFF">
                  <a:alpha val="0"/>
                </a:srgbClr>
              </a:clrTo>
            </a:clrChange>
          </a:blip>
          <a:srcRect/>
          <a:stretch>
            <a:fillRect/>
          </a:stretch>
        </p:blipFill>
        <p:spPr bwMode="auto">
          <a:xfrm>
            <a:off x="7596336" y="3147814"/>
            <a:ext cx="957263" cy="1008063"/>
          </a:xfrm>
          <a:prstGeom prst="rect">
            <a:avLst/>
          </a:prstGeom>
          <a:noFill/>
          <a:ln w="9525">
            <a:noFill/>
            <a:miter lim="800000"/>
            <a:headEnd/>
            <a:tailEnd/>
          </a:ln>
        </p:spPr>
      </p:pic>
      <p:pic>
        <p:nvPicPr>
          <p:cNvPr id="260097" name="Picture 1"/>
          <p:cNvPicPr>
            <a:picLocks noChangeAspect="1" noChangeArrowheads="1"/>
          </p:cNvPicPr>
          <p:nvPr/>
        </p:nvPicPr>
        <p:blipFill>
          <a:blip r:embed="rId7" cstate="print"/>
          <a:srcRect/>
          <a:stretch>
            <a:fillRect/>
          </a:stretch>
        </p:blipFill>
        <p:spPr bwMode="auto">
          <a:xfrm>
            <a:off x="827584" y="2355726"/>
            <a:ext cx="3960440" cy="2197976"/>
          </a:xfrm>
          <a:prstGeom prst="rect">
            <a:avLst/>
          </a:prstGeom>
          <a:noFill/>
          <a:ln w="9525">
            <a:noFill/>
            <a:miter lim="800000"/>
            <a:headEnd/>
            <a:tailEnd/>
          </a:ln>
        </p:spPr>
      </p:pic>
      <p:sp>
        <p:nvSpPr>
          <p:cNvPr id="12"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4.3.2 </a:t>
            </a:r>
            <a:r>
              <a:rPr lang="zh-CN" altLang="en-US" sz="3600" b="1" kern="0" dirty="0">
                <a:solidFill>
                  <a:srgbClr val="FFFFFF"/>
                </a:solidFill>
                <a:ea typeface="黑体" pitchFamily="2" charset="-122"/>
              </a:rPr>
              <a:t>接入互联网</a:t>
            </a:r>
            <a:endParaRPr lang="en-US" altLang="zh-CN" sz="3600" b="1" kern="0" dirty="0">
              <a:solidFill>
                <a:srgbClr val="FFFFFF"/>
              </a:solidFill>
              <a:ea typeface="宋体" pitchFamily="2" charset="-122"/>
            </a:endParaRPr>
          </a:p>
        </p:txBody>
      </p:sp>
      <p:sp>
        <p:nvSpPr>
          <p:cNvPr id="13"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2107664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323528" y="1131590"/>
            <a:ext cx="7560840" cy="3024335"/>
          </a:xfrm>
        </p:spPr>
        <p:txBody>
          <a:bodyPr>
            <a:normAutofit/>
          </a:bodyPr>
          <a:lstStyle/>
          <a:p>
            <a:r>
              <a:rPr lang="zh-CN" altLang="en-US" sz="2400" dirty="0">
                <a:sym typeface="Perpetua" pitchFamily="18" charset="0"/>
              </a:rPr>
              <a:t>统一资源定位符</a:t>
            </a:r>
            <a:r>
              <a:rPr lang="en-US" altLang="zh-TW" sz="2400" dirty="0">
                <a:latin typeface="Comic Sans MS" pitchFamily="66" charset="0"/>
                <a:ea typeface="PMingLiU" pitchFamily="18" charset="-120"/>
                <a:sym typeface="Perpetua" pitchFamily="18" charset="0"/>
              </a:rPr>
              <a:t>Uniform Resource Locator (URL)</a:t>
            </a:r>
            <a:endParaRPr lang="en-US" altLang="zh-TW" sz="2400" dirty="0">
              <a:solidFill>
                <a:schemeClr val="tx2"/>
              </a:solidFill>
              <a:latin typeface="Comic Sans MS" pitchFamily="66" charset="0"/>
              <a:ea typeface="PMingLiU" pitchFamily="18" charset="-120"/>
              <a:sym typeface="Franklin Gothic Book" pitchFamily="34" charset="0"/>
            </a:endParaRPr>
          </a:p>
          <a:p>
            <a:pPr>
              <a:buNone/>
            </a:pPr>
            <a:r>
              <a:rPr lang="en-US" altLang="zh-CN" sz="2400" dirty="0">
                <a:latin typeface="Comic Sans MS" pitchFamily="66" charset="0"/>
                <a:sym typeface="Perpetua" pitchFamily="18" charset="0"/>
              </a:rPr>
              <a:t>	</a:t>
            </a:r>
            <a:endParaRPr lang="en-US" altLang="zh-TW" sz="2000" dirty="0">
              <a:latin typeface="华文楷体" pitchFamily="2" charset="-122"/>
              <a:ea typeface="华文楷体" pitchFamily="2" charset="-122"/>
              <a:sym typeface="Perpetua" pitchFamily="18" charset="0"/>
            </a:endParaRPr>
          </a:p>
          <a:p>
            <a:endParaRPr lang="en-US" altLang="zh-CN" sz="2400" dirty="0"/>
          </a:p>
        </p:txBody>
      </p:sp>
      <p:sp>
        <p:nvSpPr>
          <p:cNvPr id="11" name="矩形 10"/>
          <p:cNvSpPr/>
          <p:nvPr/>
        </p:nvSpPr>
        <p:spPr>
          <a:xfrm>
            <a:off x="357158" y="2072254"/>
            <a:ext cx="6840760" cy="461665"/>
          </a:xfrm>
          <a:prstGeom prst="rect">
            <a:avLst/>
          </a:prstGeom>
        </p:spPr>
        <p:txBody>
          <a:bodyPr wrap="square">
            <a:spAutoFit/>
          </a:bodyPr>
          <a:lstStyle/>
          <a:p>
            <a:r>
              <a:rPr lang="en-US" altLang="zh-CN" sz="2400" dirty="0"/>
              <a:t>http://www.whu.edu.cn/xxgk/xxjj.htm</a:t>
            </a:r>
            <a:endParaRPr lang="zh-CN" altLang="en-US" sz="2400" dirty="0"/>
          </a:p>
        </p:txBody>
      </p:sp>
      <p:sp>
        <p:nvSpPr>
          <p:cNvPr id="12" name="椭圆 11"/>
          <p:cNvSpPr/>
          <p:nvPr/>
        </p:nvSpPr>
        <p:spPr>
          <a:xfrm>
            <a:off x="357158" y="1856230"/>
            <a:ext cx="792088" cy="93610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a:stCxn id="12" idx="4"/>
            <a:endCxn id="20" idx="0"/>
          </p:cNvCxnSpPr>
          <p:nvPr/>
        </p:nvCxnSpPr>
        <p:spPr>
          <a:xfrm rot="16200000" flipH="1">
            <a:off x="686967" y="2858568"/>
            <a:ext cx="493796" cy="361327"/>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1437278" y="2000246"/>
            <a:ext cx="2376264" cy="5760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672508" y="1856230"/>
            <a:ext cx="1285884" cy="93610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箭头连接符 17"/>
          <p:cNvCxnSpPr>
            <a:stCxn id="16" idx="4"/>
            <a:endCxn id="21" idx="0"/>
          </p:cNvCxnSpPr>
          <p:nvPr/>
        </p:nvCxnSpPr>
        <p:spPr>
          <a:xfrm rot="5400000">
            <a:off x="4951837" y="2851079"/>
            <a:ext cx="422358" cy="304868"/>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14282" y="3286130"/>
            <a:ext cx="1800493" cy="369332"/>
          </a:xfrm>
          <a:prstGeom prst="rect">
            <a:avLst/>
          </a:prstGeom>
          <a:noFill/>
        </p:spPr>
        <p:txBody>
          <a:bodyPr wrap="none" rtlCol="0">
            <a:spAutoFit/>
          </a:bodyPr>
          <a:lstStyle/>
          <a:p>
            <a:r>
              <a:rPr lang="zh-CN" altLang="en-US" b="1" dirty="0">
                <a:latin typeface="华文楷体" pitchFamily="2" charset="-122"/>
                <a:ea typeface="华文楷体" pitchFamily="2" charset="-122"/>
              </a:rPr>
              <a:t>超文本传输协议</a:t>
            </a:r>
          </a:p>
        </p:txBody>
      </p:sp>
      <p:sp>
        <p:nvSpPr>
          <p:cNvPr id="21" name="TextBox 20"/>
          <p:cNvSpPr txBox="1"/>
          <p:nvPr/>
        </p:nvSpPr>
        <p:spPr>
          <a:xfrm>
            <a:off x="4572000" y="3214692"/>
            <a:ext cx="877163" cy="369332"/>
          </a:xfrm>
          <a:prstGeom prst="rect">
            <a:avLst/>
          </a:prstGeom>
          <a:noFill/>
        </p:spPr>
        <p:txBody>
          <a:bodyPr wrap="none" rtlCol="0">
            <a:spAutoFit/>
          </a:bodyPr>
          <a:lstStyle/>
          <a:p>
            <a:r>
              <a:rPr lang="zh-CN" altLang="en-US" b="1" dirty="0">
                <a:latin typeface="华文楷体" pitchFamily="2" charset="-122"/>
                <a:ea typeface="华文楷体" pitchFamily="2" charset="-122"/>
              </a:rPr>
              <a:t>文件名</a:t>
            </a:r>
          </a:p>
        </p:txBody>
      </p:sp>
      <p:sp>
        <p:nvSpPr>
          <p:cNvPr id="22" name="椭圆 21"/>
          <p:cNvSpPr/>
          <p:nvPr/>
        </p:nvSpPr>
        <p:spPr>
          <a:xfrm>
            <a:off x="3886690" y="1785932"/>
            <a:ext cx="785818" cy="10795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箭头连接符 23"/>
          <p:cNvCxnSpPr>
            <a:stCxn id="22" idx="4"/>
          </p:cNvCxnSpPr>
          <p:nvPr/>
        </p:nvCxnSpPr>
        <p:spPr>
          <a:xfrm rot="5400000">
            <a:off x="3831119" y="2919918"/>
            <a:ext cx="502916" cy="3940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093462" y="3224382"/>
            <a:ext cx="877163" cy="369332"/>
          </a:xfrm>
          <a:prstGeom prst="rect">
            <a:avLst/>
          </a:prstGeom>
          <a:noFill/>
        </p:spPr>
        <p:txBody>
          <a:bodyPr wrap="none" rtlCol="0">
            <a:spAutoFit/>
          </a:bodyPr>
          <a:lstStyle/>
          <a:p>
            <a:r>
              <a:rPr lang="zh-CN" altLang="en-US" b="1" dirty="0">
                <a:latin typeface="华文楷体" pitchFamily="2" charset="-122"/>
                <a:ea typeface="华文楷体" pitchFamily="2" charset="-122"/>
              </a:rPr>
              <a:t>目录名</a:t>
            </a:r>
          </a:p>
        </p:txBody>
      </p:sp>
      <p:sp>
        <p:nvSpPr>
          <p:cNvPr id="19"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4.3.2 </a:t>
            </a:r>
            <a:r>
              <a:rPr lang="zh-CN" altLang="en-US" sz="3600" b="1" kern="0" dirty="0">
                <a:solidFill>
                  <a:srgbClr val="FFFFFF"/>
                </a:solidFill>
                <a:ea typeface="黑体" pitchFamily="2" charset="-122"/>
              </a:rPr>
              <a:t>接入互联网</a:t>
            </a:r>
            <a:endParaRPr lang="en-US" altLang="zh-CN" sz="3600" b="1" kern="0" dirty="0">
              <a:solidFill>
                <a:srgbClr val="FFFFFF"/>
              </a:solidFill>
              <a:ea typeface="宋体" pitchFamily="2" charset="-122"/>
            </a:endParaRPr>
          </a:p>
        </p:txBody>
      </p:sp>
      <p:sp>
        <p:nvSpPr>
          <p:cNvPr id="23"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pic>
        <p:nvPicPr>
          <p:cNvPr id="288769" name="Picture 1"/>
          <p:cNvPicPr>
            <a:picLocks noChangeAspect="1" noChangeArrowheads="1"/>
          </p:cNvPicPr>
          <p:nvPr/>
        </p:nvPicPr>
        <p:blipFill>
          <a:blip r:embed="rId3" cstate="print"/>
          <a:srcRect/>
          <a:stretch>
            <a:fillRect/>
          </a:stretch>
        </p:blipFill>
        <p:spPr bwMode="auto">
          <a:xfrm>
            <a:off x="5593162" y="3429006"/>
            <a:ext cx="3444480" cy="1273084"/>
          </a:xfrm>
          <a:prstGeom prst="rect">
            <a:avLst/>
          </a:prstGeom>
          <a:noFill/>
          <a:ln w="9525">
            <a:noFill/>
            <a:miter lim="800000"/>
            <a:headEnd/>
            <a:tailEnd/>
          </a:ln>
          <a:effectLst/>
        </p:spPr>
      </p:pic>
    </p:spTree>
    <p:extLst>
      <p:ext uri="{BB962C8B-B14F-4D97-AF65-F5344CB8AC3E}">
        <p14:creationId xmlns:p14="http://schemas.microsoft.com/office/powerpoint/2010/main" val="42107664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4" name="Rectangle 2"/>
          <p:cNvSpPr>
            <a:spLocks noGrp="1" noChangeArrowheads="1"/>
          </p:cNvSpPr>
          <p:nvPr>
            <p:ph type="title"/>
          </p:nvPr>
        </p:nvSpPr>
        <p:spPr>
          <a:xfrm>
            <a:off x="285720" y="1214428"/>
            <a:ext cx="4029028" cy="648072"/>
          </a:xfrm>
        </p:spPr>
        <p:txBody>
          <a:bodyPr>
            <a:noAutofit/>
          </a:bodyPr>
          <a:lstStyle/>
          <a:p>
            <a:pPr algn="l">
              <a:lnSpc>
                <a:spcPct val="150000"/>
              </a:lnSpc>
              <a:spcBef>
                <a:spcPts val="0"/>
              </a:spcBef>
            </a:pPr>
            <a:r>
              <a:rPr lang="zh-CN" altLang="en-US" sz="2800" dirty="0">
                <a:solidFill>
                  <a:srgbClr val="FF0000"/>
                </a:solidFill>
              </a:rPr>
              <a:t>电子邮件</a:t>
            </a:r>
            <a:endParaRPr lang="en-US" altLang="zh-CN" sz="2800" dirty="0">
              <a:solidFill>
                <a:srgbClr val="FF0000"/>
              </a:solidFill>
            </a:endParaRPr>
          </a:p>
        </p:txBody>
      </p:sp>
      <p:sp>
        <p:nvSpPr>
          <p:cNvPr id="2404355" name="Rectangle 3"/>
          <p:cNvSpPr>
            <a:spLocks noGrp="1" noChangeArrowheads="1"/>
          </p:cNvSpPr>
          <p:nvPr>
            <p:ph type="body" sz="half" idx="1"/>
          </p:nvPr>
        </p:nvSpPr>
        <p:spPr>
          <a:xfrm>
            <a:off x="1547664" y="1131590"/>
            <a:ext cx="7560840" cy="3024335"/>
          </a:xfrm>
        </p:spPr>
        <p:txBody>
          <a:bodyPr>
            <a:normAutofit/>
          </a:bodyPr>
          <a:lstStyle/>
          <a:p>
            <a:pPr>
              <a:buNone/>
            </a:pPr>
            <a:r>
              <a:rPr lang="en-US" altLang="zh-CN" sz="2400" dirty="0">
                <a:latin typeface="Comic Sans MS" pitchFamily="66" charset="0"/>
                <a:sym typeface="Perpetua" pitchFamily="18" charset="0"/>
              </a:rPr>
              <a:t>	</a:t>
            </a:r>
            <a:endParaRPr lang="en-US" altLang="zh-TW" sz="2000" dirty="0">
              <a:latin typeface="华文楷体" pitchFamily="2" charset="-122"/>
              <a:ea typeface="华文楷体" pitchFamily="2" charset="-122"/>
              <a:sym typeface="Perpetua" pitchFamily="18" charset="0"/>
            </a:endParaRPr>
          </a:p>
          <a:p>
            <a:endParaRPr lang="en-US" altLang="zh-CN" sz="2400" dirty="0"/>
          </a:p>
        </p:txBody>
      </p:sp>
      <p:sp>
        <p:nvSpPr>
          <p:cNvPr id="18637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11" name="Picture 4" descr="How e-mail works"/>
          <p:cNvPicPr>
            <a:picLocks noChangeAspect="1" noChangeArrowheads="1"/>
          </p:cNvPicPr>
          <p:nvPr/>
        </p:nvPicPr>
        <p:blipFill>
          <a:blip r:embed="rId4" cstate="print"/>
          <a:srcRect/>
          <a:stretch>
            <a:fillRect/>
          </a:stretch>
        </p:blipFill>
        <p:spPr bwMode="auto">
          <a:xfrm>
            <a:off x="3931048" y="1305471"/>
            <a:ext cx="4313237" cy="3138487"/>
          </a:xfrm>
          <a:prstGeom prst="rect">
            <a:avLst/>
          </a:prstGeom>
          <a:noFill/>
          <a:ln w="9525">
            <a:noFill/>
            <a:miter lim="800000"/>
            <a:headEnd/>
            <a:tailEnd/>
          </a:ln>
        </p:spPr>
      </p:pic>
      <p:sp>
        <p:nvSpPr>
          <p:cNvPr id="28672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86721" name="Object 1"/>
          <p:cNvGraphicFramePr>
            <a:graphicFrameLocks noChangeAspect="1"/>
          </p:cNvGraphicFramePr>
          <p:nvPr/>
        </p:nvGraphicFramePr>
        <p:xfrm>
          <a:off x="395536" y="2211710"/>
          <a:ext cx="3205436" cy="1373758"/>
        </p:xfrm>
        <a:graphic>
          <a:graphicData uri="http://schemas.openxmlformats.org/presentationml/2006/ole">
            <mc:AlternateContent xmlns:mc="http://schemas.openxmlformats.org/markup-compatibility/2006">
              <mc:Choice xmlns:v="urn:schemas-microsoft-com:vml" Requires="v">
                <p:oleObj spid="_x0000_s286758" name="BMP 图像" r:id="rId5" imgW="6020640" imgH="2429214" progId="PBrush">
                  <p:embed/>
                </p:oleObj>
              </mc:Choice>
              <mc:Fallback>
                <p:oleObj name="BMP 图像" r:id="rId5" imgW="6020640" imgH="2429214" progId="PBrush">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l="8430" t="6076" r="3110"/>
                      <a:stretch>
                        <a:fillRect/>
                      </a:stretch>
                    </p:blipFill>
                    <p:spPr bwMode="auto">
                      <a:xfrm>
                        <a:off x="395536" y="2211710"/>
                        <a:ext cx="3205436" cy="13737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4.3.2 </a:t>
            </a:r>
            <a:r>
              <a:rPr lang="zh-CN" altLang="en-US" sz="3600" b="1" kern="0" dirty="0">
                <a:solidFill>
                  <a:srgbClr val="FFFFFF"/>
                </a:solidFill>
                <a:ea typeface="黑体" pitchFamily="2" charset="-122"/>
              </a:rPr>
              <a:t>接入互联网</a:t>
            </a:r>
            <a:endParaRPr lang="en-US" altLang="zh-CN" sz="3600" b="1" kern="0" dirty="0">
              <a:solidFill>
                <a:srgbClr val="FFFFFF"/>
              </a:solidFill>
              <a:ea typeface="宋体" pitchFamily="2" charset="-122"/>
            </a:endParaRPr>
          </a:p>
        </p:txBody>
      </p:sp>
      <p:sp>
        <p:nvSpPr>
          <p:cNvPr id="10"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2107664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0" name="Rectangle 2"/>
          <p:cNvSpPr>
            <a:spLocks noGrp="1" noChangeArrowheads="1"/>
          </p:cNvSpPr>
          <p:nvPr>
            <p:ph type="title"/>
          </p:nvPr>
        </p:nvSpPr>
        <p:spPr>
          <a:xfrm>
            <a:off x="357158" y="945349"/>
            <a:ext cx="8321920" cy="626269"/>
          </a:xfrm>
        </p:spPr>
        <p:txBody>
          <a:bodyPr>
            <a:normAutofit fontScale="90000"/>
          </a:bodyPr>
          <a:lstStyle/>
          <a:p>
            <a:pPr eaLnBrk="1" hangingPunct="1"/>
            <a:r>
              <a:rPr lang="zh-CN" altLang="en-US" sz="3800" b="1" dirty="0">
                <a:solidFill>
                  <a:srgbClr val="FF0000"/>
                </a:solidFill>
              </a:rPr>
              <a:t>常见的安全威胁</a:t>
            </a:r>
          </a:p>
        </p:txBody>
      </p:sp>
      <p:sp>
        <p:nvSpPr>
          <p:cNvPr id="3081" name="Rectangle 3"/>
          <p:cNvSpPr>
            <a:spLocks noChangeArrowheads="1"/>
          </p:cNvSpPr>
          <p:nvPr/>
        </p:nvSpPr>
        <p:spPr bwMode="auto">
          <a:xfrm>
            <a:off x="3727938" y="2436019"/>
            <a:ext cx="9144000" cy="369332"/>
          </a:xfrm>
          <a:prstGeom prst="rect">
            <a:avLst/>
          </a:prstGeom>
          <a:noFill/>
          <a:ln w="9525">
            <a:noFill/>
            <a:miter lim="800000"/>
            <a:headEnd/>
            <a:tailEnd/>
          </a:ln>
        </p:spPr>
        <p:txBody>
          <a:bodyPr>
            <a:spAutoFit/>
          </a:bodyPr>
          <a:lstStyle/>
          <a:p>
            <a:endParaRPr lang="zh-CN" altLang="en-US"/>
          </a:p>
        </p:txBody>
      </p:sp>
      <p:sp>
        <p:nvSpPr>
          <p:cNvPr id="3082" name="Rectangle 4"/>
          <p:cNvSpPr>
            <a:spLocks noChangeArrowheads="1"/>
          </p:cNvSpPr>
          <p:nvPr/>
        </p:nvSpPr>
        <p:spPr bwMode="auto">
          <a:xfrm>
            <a:off x="3622431" y="2428875"/>
            <a:ext cx="9144000" cy="369332"/>
          </a:xfrm>
          <a:prstGeom prst="rect">
            <a:avLst/>
          </a:prstGeom>
          <a:noFill/>
          <a:ln w="9525">
            <a:noFill/>
            <a:miter lim="800000"/>
            <a:headEnd/>
            <a:tailEnd/>
          </a:ln>
        </p:spPr>
        <p:txBody>
          <a:bodyPr>
            <a:spAutoFit/>
          </a:bodyPr>
          <a:lstStyle/>
          <a:p>
            <a:endParaRPr lang="zh-CN" altLang="en-US"/>
          </a:p>
        </p:txBody>
      </p:sp>
      <p:sp>
        <p:nvSpPr>
          <p:cNvPr id="3083" name="Rectangle 5"/>
          <p:cNvSpPr>
            <a:spLocks noChangeArrowheads="1"/>
          </p:cNvSpPr>
          <p:nvPr/>
        </p:nvSpPr>
        <p:spPr bwMode="auto">
          <a:xfrm>
            <a:off x="3516923" y="2436019"/>
            <a:ext cx="9144000" cy="369332"/>
          </a:xfrm>
          <a:prstGeom prst="rect">
            <a:avLst/>
          </a:prstGeom>
          <a:noFill/>
          <a:ln w="9525">
            <a:noFill/>
            <a:miter lim="800000"/>
            <a:headEnd/>
            <a:tailEnd/>
          </a:ln>
        </p:spPr>
        <p:txBody>
          <a:bodyPr>
            <a:spAutoFit/>
          </a:bodyPr>
          <a:lstStyle/>
          <a:p>
            <a:endParaRPr lang="zh-CN" altLang="en-US"/>
          </a:p>
        </p:txBody>
      </p:sp>
      <p:sp>
        <p:nvSpPr>
          <p:cNvPr id="3084" name="Rectangle 6"/>
          <p:cNvSpPr>
            <a:spLocks noChangeArrowheads="1"/>
          </p:cNvSpPr>
          <p:nvPr/>
        </p:nvSpPr>
        <p:spPr bwMode="auto">
          <a:xfrm>
            <a:off x="3358662" y="2457450"/>
            <a:ext cx="9144000" cy="369332"/>
          </a:xfrm>
          <a:prstGeom prst="rect">
            <a:avLst/>
          </a:prstGeom>
          <a:noFill/>
          <a:ln w="9525">
            <a:noFill/>
            <a:miter lim="800000"/>
            <a:headEnd/>
            <a:tailEnd/>
          </a:ln>
        </p:spPr>
        <p:txBody>
          <a:bodyPr>
            <a:spAutoFit/>
          </a:bodyPr>
          <a:lstStyle/>
          <a:p>
            <a:endParaRPr lang="zh-CN" altLang="en-US"/>
          </a:p>
        </p:txBody>
      </p:sp>
      <p:sp>
        <p:nvSpPr>
          <p:cNvPr id="3085" name="Rectangle 7"/>
          <p:cNvSpPr>
            <a:spLocks noChangeArrowheads="1"/>
          </p:cNvSpPr>
          <p:nvPr/>
        </p:nvSpPr>
        <p:spPr bwMode="auto">
          <a:xfrm>
            <a:off x="3358662" y="2457450"/>
            <a:ext cx="9144000" cy="369332"/>
          </a:xfrm>
          <a:prstGeom prst="rect">
            <a:avLst/>
          </a:prstGeom>
          <a:noFill/>
          <a:ln w="9525">
            <a:noFill/>
            <a:miter lim="800000"/>
            <a:headEnd/>
            <a:tailEnd/>
          </a:ln>
        </p:spPr>
        <p:txBody>
          <a:bodyPr>
            <a:spAutoFit/>
          </a:bodyPr>
          <a:lstStyle/>
          <a:p>
            <a:endParaRPr lang="zh-CN" altLang="en-US"/>
          </a:p>
        </p:txBody>
      </p:sp>
      <p:sp>
        <p:nvSpPr>
          <p:cNvPr id="3086" name="Rectangle 8"/>
          <p:cNvSpPr>
            <a:spLocks noChangeArrowheads="1"/>
          </p:cNvSpPr>
          <p:nvPr/>
        </p:nvSpPr>
        <p:spPr bwMode="auto">
          <a:xfrm>
            <a:off x="2373923" y="2035969"/>
            <a:ext cx="9144000" cy="369332"/>
          </a:xfrm>
          <a:prstGeom prst="rect">
            <a:avLst/>
          </a:prstGeom>
          <a:noFill/>
          <a:ln w="9525">
            <a:noFill/>
            <a:miter lim="800000"/>
            <a:headEnd/>
            <a:tailEnd/>
          </a:ln>
        </p:spPr>
        <p:txBody>
          <a:bodyPr>
            <a:spAutoFit/>
          </a:bodyPr>
          <a:lstStyle/>
          <a:p>
            <a:endParaRPr lang="zh-CN" altLang="en-US"/>
          </a:p>
        </p:txBody>
      </p:sp>
      <p:sp>
        <p:nvSpPr>
          <p:cNvPr id="3087" name="Oval 11"/>
          <p:cNvSpPr>
            <a:spLocks noChangeArrowheads="1"/>
          </p:cNvSpPr>
          <p:nvPr/>
        </p:nvSpPr>
        <p:spPr bwMode="auto">
          <a:xfrm>
            <a:off x="2249366" y="2640822"/>
            <a:ext cx="4220308" cy="1143000"/>
          </a:xfrm>
          <a:prstGeom prst="ellipse">
            <a:avLst/>
          </a:prstGeom>
          <a:solidFill>
            <a:schemeClr val="accent2">
              <a:alpha val="45882"/>
            </a:schemeClr>
          </a:solidFill>
          <a:ln w="9525">
            <a:solidFill>
              <a:schemeClr val="tx1"/>
            </a:solidFill>
            <a:round/>
            <a:headEnd/>
            <a:tailEnd/>
          </a:ln>
        </p:spPr>
        <p:txBody>
          <a:bodyPr wrap="none" anchor="ctr"/>
          <a:lstStyle/>
          <a:p>
            <a:pPr algn="ctr" latinLnBrk="0">
              <a:lnSpc>
                <a:spcPct val="100000"/>
              </a:lnSpc>
              <a:spcBef>
                <a:spcPct val="0"/>
              </a:spcBef>
              <a:buClrTx/>
              <a:buFontTx/>
              <a:buNone/>
            </a:pPr>
            <a:r>
              <a:rPr lang="zh-CN" altLang="en-US" sz="2400" b="1" dirty="0">
                <a:latin typeface="Times New Roman" pitchFamily="18" charset="0"/>
                <a:ea typeface="黑体" pitchFamily="49" charset="-122"/>
              </a:rPr>
              <a:t>计算机</a:t>
            </a:r>
            <a:r>
              <a:rPr lang="zh-CN" altLang="en-US" sz="2400" b="1" dirty="0">
                <a:solidFill>
                  <a:schemeClr val="tx1"/>
                </a:solidFill>
                <a:latin typeface="Times New Roman" pitchFamily="18" charset="0"/>
                <a:ea typeface="黑体" pitchFamily="49" charset="-122"/>
              </a:rPr>
              <a:t>网络</a:t>
            </a:r>
          </a:p>
        </p:txBody>
      </p:sp>
      <p:sp>
        <p:nvSpPr>
          <p:cNvPr id="3088" name="Line 12"/>
          <p:cNvSpPr>
            <a:spLocks noChangeShapeType="1"/>
          </p:cNvSpPr>
          <p:nvPr/>
        </p:nvSpPr>
        <p:spPr bwMode="auto">
          <a:xfrm flipH="1">
            <a:off x="4510455" y="2322925"/>
            <a:ext cx="26377" cy="309563"/>
          </a:xfrm>
          <a:prstGeom prst="line">
            <a:avLst/>
          </a:prstGeom>
          <a:noFill/>
          <a:ln w="9525">
            <a:solidFill>
              <a:schemeClr val="tx1"/>
            </a:solidFill>
            <a:round/>
            <a:headEnd/>
            <a:tailEnd type="triangle" w="med" len="med"/>
          </a:ln>
        </p:spPr>
        <p:txBody>
          <a:bodyPr wrap="none" anchor="ctr"/>
          <a:lstStyle/>
          <a:p>
            <a:endParaRPr lang="zh-CN" altLang="en-US"/>
          </a:p>
        </p:txBody>
      </p:sp>
      <p:graphicFrame>
        <p:nvGraphicFramePr>
          <p:cNvPr id="3074" name="Object 13"/>
          <p:cNvGraphicFramePr>
            <a:graphicFrameLocks noChangeAspect="1"/>
          </p:cNvGraphicFramePr>
          <p:nvPr/>
        </p:nvGraphicFramePr>
        <p:xfrm>
          <a:off x="4022482" y="1649033"/>
          <a:ext cx="1233854" cy="667940"/>
        </p:xfrm>
        <a:graphic>
          <a:graphicData uri="http://schemas.openxmlformats.org/presentationml/2006/ole">
            <mc:AlternateContent xmlns:mc="http://schemas.openxmlformats.org/markup-compatibility/2006">
              <mc:Choice xmlns:v="urn:schemas-microsoft-com:vml" Requires="v">
                <p:oleObj spid="_x0000_s317646" name="剪辑" r:id="rId3" imgW="2286720" imgH="2155680" progId="">
                  <p:embed/>
                </p:oleObj>
              </mc:Choice>
              <mc:Fallback>
                <p:oleObj name="剪辑" r:id="rId3" imgW="2286720" imgH="2155680" progId="">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2482" y="1649033"/>
                        <a:ext cx="1233854" cy="6679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5" name="Object 14"/>
          <p:cNvGraphicFramePr>
            <a:graphicFrameLocks noChangeAspect="1"/>
          </p:cNvGraphicFramePr>
          <p:nvPr/>
        </p:nvGraphicFramePr>
        <p:xfrm>
          <a:off x="5937738" y="2077657"/>
          <a:ext cx="1301262" cy="670322"/>
        </p:xfrm>
        <a:graphic>
          <a:graphicData uri="http://schemas.openxmlformats.org/presentationml/2006/ole">
            <mc:AlternateContent xmlns:mc="http://schemas.openxmlformats.org/markup-compatibility/2006">
              <mc:Choice xmlns:v="urn:schemas-microsoft-com:vml" Requires="v">
                <p:oleObj spid="_x0000_s317647" name="剪辑" r:id="rId5" imgW="4046400" imgH="3352320" progId="">
                  <p:embed/>
                </p:oleObj>
              </mc:Choice>
              <mc:Fallback>
                <p:oleObj name="剪辑" r:id="rId5" imgW="4046400" imgH="3352320" progId="">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7738" y="2077657"/>
                        <a:ext cx="1301262" cy="6703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89" name="Line 15"/>
          <p:cNvSpPr>
            <a:spLocks noChangeShapeType="1"/>
          </p:cNvSpPr>
          <p:nvPr/>
        </p:nvSpPr>
        <p:spPr bwMode="auto">
          <a:xfrm flipH="1">
            <a:off x="5678366" y="2463421"/>
            <a:ext cx="600808" cy="277415"/>
          </a:xfrm>
          <a:prstGeom prst="line">
            <a:avLst/>
          </a:prstGeom>
          <a:noFill/>
          <a:ln w="9525">
            <a:solidFill>
              <a:schemeClr val="tx1"/>
            </a:solidFill>
            <a:round/>
            <a:headEnd/>
            <a:tailEnd type="triangle" w="med" len="med"/>
          </a:ln>
        </p:spPr>
        <p:txBody>
          <a:bodyPr wrap="none" anchor="ctr"/>
          <a:lstStyle/>
          <a:p>
            <a:endParaRPr lang="zh-CN" altLang="en-US"/>
          </a:p>
        </p:txBody>
      </p:sp>
      <p:graphicFrame>
        <p:nvGraphicFramePr>
          <p:cNvPr id="3076" name="Object 16"/>
          <p:cNvGraphicFramePr>
            <a:graphicFrameLocks noChangeAspect="1"/>
          </p:cNvGraphicFramePr>
          <p:nvPr/>
        </p:nvGraphicFramePr>
        <p:xfrm>
          <a:off x="6821366" y="2983722"/>
          <a:ext cx="1337896" cy="629841"/>
        </p:xfrm>
        <a:graphic>
          <a:graphicData uri="http://schemas.openxmlformats.org/presentationml/2006/ole">
            <mc:AlternateContent xmlns:mc="http://schemas.openxmlformats.org/markup-compatibility/2006">
              <mc:Choice xmlns:v="urn:schemas-microsoft-com:vml" Requires="v">
                <p:oleObj spid="_x0000_s317648" name="剪辑" r:id="rId7" imgW="2287080" imgH="1325880" progId="">
                  <p:embed/>
                </p:oleObj>
              </mc:Choice>
              <mc:Fallback>
                <p:oleObj name="剪辑" r:id="rId7" imgW="2287080" imgH="1325880" progId="">
                  <p:embed/>
                  <p:pic>
                    <p:nvPicPr>
                      <p:cNvPr id="0"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21366" y="2983722"/>
                        <a:ext cx="1337896" cy="6298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90" name="Line 17"/>
          <p:cNvSpPr>
            <a:spLocks noChangeShapeType="1"/>
          </p:cNvSpPr>
          <p:nvPr/>
        </p:nvSpPr>
        <p:spPr bwMode="auto">
          <a:xfrm flipH="1">
            <a:off x="6460883" y="3212322"/>
            <a:ext cx="360485" cy="0"/>
          </a:xfrm>
          <a:prstGeom prst="line">
            <a:avLst/>
          </a:prstGeom>
          <a:noFill/>
          <a:ln w="9525">
            <a:solidFill>
              <a:schemeClr val="tx1"/>
            </a:solidFill>
            <a:round/>
            <a:headEnd/>
            <a:tailEnd type="triangle" w="med" len="med"/>
          </a:ln>
        </p:spPr>
        <p:txBody>
          <a:bodyPr wrap="none" anchor="ctr"/>
          <a:lstStyle/>
          <a:p>
            <a:endParaRPr lang="zh-CN" altLang="en-US"/>
          </a:p>
        </p:txBody>
      </p:sp>
      <p:graphicFrame>
        <p:nvGraphicFramePr>
          <p:cNvPr id="3077" name="Object 18"/>
          <p:cNvGraphicFramePr>
            <a:graphicFrameLocks noChangeAspect="1"/>
          </p:cNvGraphicFramePr>
          <p:nvPr/>
        </p:nvGraphicFramePr>
        <p:xfrm>
          <a:off x="5695950" y="3929072"/>
          <a:ext cx="1195754" cy="806054"/>
        </p:xfrm>
        <a:graphic>
          <a:graphicData uri="http://schemas.openxmlformats.org/presentationml/2006/ole">
            <mc:AlternateContent xmlns:mc="http://schemas.openxmlformats.org/markup-compatibility/2006">
              <mc:Choice xmlns:v="urn:schemas-microsoft-com:vml" Requires="v">
                <p:oleObj spid="_x0000_s317649" name="剪辑" r:id="rId9" imgW="1517980" imgH="2287268" progId="">
                  <p:embed/>
                </p:oleObj>
              </mc:Choice>
              <mc:Fallback>
                <p:oleObj name="剪辑" r:id="rId9" imgW="1517980" imgH="2287268" progId="">
                  <p:embed/>
                  <p:pic>
                    <p:nvPicPr>
                      <p:cNvPr id="0" name="Object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95950" y="3929072"/>
                        <a:ext cx="1195754" cy="8060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91" name="Line 19"/>
          <p:cNvSpPr>
            <a:spLocks noChangeShapeType="1"/>
          </p:cNvSpPr>
          <p:nvPr/>
        </p:nvSpPr>
        <p:spPr bwMode="auto">
          <a:xfrm flipH="1" flipV="1">
            <a:off x="5647594" y="3662379"/>
            <a:ext cx="388327" cy="521494"/>
          </a:xfrm>
          <a:prstGeom prst="line">
            <a:avLst/>
          </a:prstGeom>
          <a:noFill/>
          <a:ln w="9525">
            <a:solidFill>
              <a:schemeClr val="tx1"/>
            </a:solidFill>
            <a:round/>
            <a:headEnd/>
            <a:tailEnd type="triangle" w="med" len="med"/>
          </a:ln>
        </p:spPr>
        <p:txBody>
          <a:bodyPr wrap="none" anchor="ctr"/>
          <a:lstStyle/>
          <a:p>
            <a:endParaRPr lang="zh-CN" altLang="en-US"/>
          </a:p>
        </p:txBody>
      </p:sp>
      <p:graphicFrame>
        <p:nvGraphicFramePr>
          <p:cNvPr id="3078" name="Object 20"/>
          <p:cNvGraphicFramePr>
            <a:graphicFrameLocks noChangeAspect="1"/>
          </p:cNvGraphicFramePr>
          <p:nvPr/>
        </p:nvGraphicFramePr>
        <p:xfrm>
          <a:off x="1148862" y="1846676"/>
          <a:ext cx="1786304" cy="865584"/>
        </p:xfrm>
        <a:graphic>
          <a:graphicData uri="http://schemas.openxmlformats.org/presentationml/2006/ole">
            <mc:AlternateContent xmlns:mc="http://schemas.openxmlformats.org/markup-compatibility/2006">
              <mc:Choice xmlns:v="urn:schemas-microsoft-com:vml" Requires="v">
                <p:oleObj spid="_x0000_s317650" name="剪辑" r:id="rId11" imgW="2286000" imgH="2034360" progId="">
                  <p:embed/>
                </p:oleObj>
              </mc:Choice>
              <mc:Fallback>
                <p:oleObj name="剪辑" r:id="rId11" imgW="2286000" imgH="2034360" progId="">
                  <p:embed/>
                  <p:pic>
                    <p:nvPicPr>
                      <p:cNvPr id="0" name="Object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48862" y="1846676"/>
                        <a:ext cx="1786304" cy="8655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92" name="Line 21"/>
          <p:cNvSpPr>
            <a:spLocks noChangeShapeType="1"/>
          </p:cNvSpPr>
          <p:nvPr/>
        </p:nvSpPr>
        <p:spPr bwMode="auto">
          <a:xfrm>
            <a:off x="2218592" y="2670589"/>
            <a:ext cx="487974" cy="177403"/>
          </a:xfrm>
          <a:prstGeom prst="line">
            <a:avLst/>
          </a:prstGeom>
          <a:noFill/>
          <a:ln w="9525">
            <a:solidFill>
              <a:schemeClr val="tx1"/>
            </a:solidFill>
            <a:round/>
            <a:headEnd/>
            <a:tailEnd type="triangle" w="med" len="med"/>
          </a:ln>
        </p:spPr>
        <p:txBody>
          <a:bodyPr wrap="none" anchor="ctr"/>
          <a:lstStyle/>
          <a:p>
            <a:endParaRPr lang="zh-CN" altLang="en-US"/>
          </a:p>
        </p:txBody>
      </p:sp>
      <p:sp>
        <p:nvSpPr>
          <p:cNvPr id="3093" name="Text Box 24"/>
          <p:cNvSpPr txBox="1">
            <a:spLocks noChangeArrowheads="1"/>
          </p:cNvSpPr>
          <p:nvPr/>
        </p:nvSpPr>
        <p:spPr bwMode="auto">
          <a:xfrm>
            <a:off x="3877408" y="4286262"/>
            <a:ext cx="2804746" cy="369332"/>
          </a:xfrm>
          <a:prstGeom prst="rect">
            <a:avLst/>
          </a:prstGeom>
          <a:noFill/>
          <a:ln w="9525">
            <a:noFill/>
            <a:miter lim="800000"/>
            <a:headEnd/>
            <a:tailEnd/>
          </a:ln>
        </p:spPr>
        <p:txBody>
          <a:bodyPr>
            <a:spAutoFit/>
          </a:bodyPr>
          <a:lstStyle/>
          <a:p>
            <a:pPr algn="l" latinLnBrk="0">
              <a:lnSpc>
                <a:spcPct val="100000"/>
              </a:lnSpc>
              <a:spcBef>
                <a:spcPct val="50000"/>
              </a:spcBef>
              <a:buClrTx/>
              <a:buFontTx/>
              <a:buNone/>
            </a:pPr>
            <a:r>
              <a:rPr lang="zh-TW" altLang="en-US" b="1" dirty="0">
                <a:solidFill>
                  <a:schemeClr val="tx1"/>
                </a:solidFill>
                <a:latin typeface="Times New Roman" pitchFamily="18" charset="0"/>
                <a:ea typeface="黑体" pitchFamily="49" charset="-122"/>
              </a:rPr>
              <a:t>內部、外部</a:t>
            </a:r>
            <a:r>
              <a:rPr lang="zh-CN" altLang="en-US" b="1" dirty="0">
                <a:solidFill>
                  <a:schemeClr val="tx1"/>
                </a:solidFill>
                <a:latin typeface="Times New Roman" pitchFamily="18" charset="0"/>
                <a:ea typeface="黑体" pitchFamily="49" charset="-122"/>
              </a:rPr>
              <a:t>泄密</a:t>
            </a:r>
          </a:p>
        </p:txBody>
      </p:sp>
      <p:sp>
        <p:nvSpPr>
          <p:cNvPr id="3094" name="Text Box 25"/>
          <p:cNvSpPr txBox="1">
            <a:spLocks noChangeArrowheads="1"/>
          </p:cNvSpPr>
          <p:nvPr/>
        </p:nvSpPr>
        <p:spPr bwMode="auto">
          <a:xfrm>
            <a:off x="6540013" y="3555222"/>
            <a:ext cx="2170234" cy="369332"/>
          </a:xfrm>
          <a:prstGeom prst="rect">
            <a:avLst/>
          </a:prstGeom>
          <a:noFill/>
          <a:ln w="9525">
            <a:noFill/>
            <a:miter lim="800000"/>
            <a:headEnd/>
            <a:tailEnd/>
          </a:ln>
        </p:spPr>
        <p:txBody>
          <a:bodyPr>
            <a:spAutoFit/>
          </a:bodyPr>
          <a:lstStyle/>
          <a:p>
            <a:pPr algn="l" latinLnBrk="0">
              <a:lnSpc>
                <a:spcPct val="100000"/>
              </a:lnSpc>
              <a:spcBef>
                <a:spcPct val="50000"/>
              </a:spcBef>
              <a:buClrTx/>
              <a:buFontTx/>
              <a:buNone/>
            </a:pPr>
            <a:r>
              <a:rPr lang="zh-CN" altLang="en-US" b="1">
                <a:solidFill>
                  <a:schemeClr val="tx1"/>
                </a:solidFill>
                <a:latin typeface="Times New Roman" pitchFamily="18" charset="0"/>
                <a:ea typeface="黑体" pitchFamily="49" charset="-122"/>
              </a:rPr>
              <a:t>拒绝服务攻击</a:t>
            </a:r>
          </a:p>
        </p:txBody>
      </p:sp>
      <p:sp>
        <p:nvSpPr>
          <p:cNvPr id="3095" name="Text Box 27"/>
          <p:cNvSpPr txBox="1">
            <a:spLocks noChangeArrowheads="1"/>
          </p:cNvSpPr>
          <p:nvPr/>
        </p:nvSpPr>
        <p:spPr bwMode="auto">
          <a:xfrm>
            <a:off x="334109" y="1629982"/>
            <a:ext cx="2250831" cy="369332"/>
          </a:xfrm>
          <a:prstGeom prst="rect">
            <a:avLst/>
          </a:prstGeom>
          <a:noFill/>
          <a:ln w="9525">
            <a:noFill/>
            <a:miter lim="800000"/>
            <a:headEnd/>
            <a:tailEnd/>
          </a:ln>
        </p:spPr>
        <p:txBody>
          <a:bodyPr>
            <a:spAutoFit/>
          </a:bodyPr>
          <a:lstStyle/>
          <a:p>
            <a:pPr algn="l" latinLnBrk="0">
              <a:lnSpc>
                <a:spcPct val="100000"/>
              </a:lnSpc>
              <a:spcBef>
                <a:spcPct val="50000"/>
              </a:spcBef>
              <a:buClrTx/>
              <a:buFontTx/>
              <a:buNone/>
            </a:pPr>
            <a:r>
              <a:rPr lang="zh-CN" altLang="en-US" b="1" dirty="0">
                <a:solidFill>
                  <a:schemeClr val="tx1"/>
                </a:solidFill>
                <a:latin typeface="Times New Roman" pitchFamily="18" charset="0"/>
                <a:ea typeface="黑体" pitchFamily="49" charset="-122"/>
              </a:rPr>
              <a:t>特洛伊木马</a:t>
            </a:r>
          </a:p>
        </p:txBody>
      </p:sp>
      <p:sp>
        <p:nvSpPr>
          <p:cNvPr id="3096" name="Text Box 28"/>
          <p:cNvSpPr txBox="1">
            <a:spLocks noChangeArrowheads="1"/>
          </p:cNvSpPr>
          <p:nvPr/>
        </p:nvSpPr>
        <p:spPr bwMode="auto">
          <a:xfrm>
            <a:off x="2957880" y="1773790"/>
            <a:ext cx="1756996" cy="369332"/>
          </a:xfrm>
          <a:prstGeom prst="rect">
            <a:avLst/>
          </a:prstGeom>
          <a:noFill/>
          <a:ln w="9525">
            <a:noFill/>
            <a:miter lim="800000"/>
            <a:headEnd/>
            <a:tailEnd/>
          </a:ln>
        </p:spPr>
        <p:txBody>
          <a:bodyPr>
            <a:spAutoFit/>
          </a:bodyPr>
          <a:lstStyle/>
          <a:p>
            <a:pPr algn="l" latinLnBrk="0">
              <a:lnSpc>
                <a:spcPct val="100000"/>
              </a:lnSpc>
              <a:spcBef>
                <a:spcPct val="50000"/>
              </a:spcBef>
              <a:buClrTx/>
              <a:buFontTx/>
              <a:buNone/>
            </a:pPr>
            <a:r>
              <a:rPr lang="zh-CN" altLang="en-US" b="1" dirty="0">
                <a:solidFill>
                  <a:schemeClr val="tx1"/>
                </a:solidFill>
                <a:latin typeface="Times New Roman" pitchFamily="18" charset="0"/>
                <a:ea typeface="黑体" pitchFamily="49" charset="-122"/>
              </a:rPr>
              <a:t>黑客攻击</a:t>
            </a:r>
          </a:p>
        </p:txBody>
      </p:sp>
      <p:sp>
        <p:nvSpPr>
          <p:cNvPr id="3097" name="Line 29"/>
          <p:cNvSpPr>
            <a:spLocks noChangeShapeType="1"/>
          </p:cNvSpPr>
          <p:nvPr/>
        </p:nvSpPr>
        <p:spPr bwMode="auto">
          <a:xfrm>
            <a:off x="5805854" y="3619517"/>
            <a:ext cx="342900" cy="450056"/>
          </a:xfrm>
          <a:prstGeom prst="line">
            <a:avLst/>
          </a:prstGeom>
          <a:noFill/>
          <a:ln w="9525">
            <a:solidFill>
              <a:schemeClr val="tx1"/>
            </a:solidFill>
            <a:round/>
            <a:headEnd/>
            <a:tailEnd type="triangle" w="med" len="med"/>
          </a:ln>
        </p:spPr>
        <p:txBody>
          <a:bodyPr wrap="none" anchor="ctr"/>
          <a:lstStyle/>
          <a:p>
            <a:endParaRPr lang="zh-CN" altLang="en-US"/>
          </a:p>
        </p:txBody>
      </p:sp>
      <p:sp>
        <p:nvSpPr>
          <p:cNvPr id="3098" name="Text Box 30"/>
          <p:cNvSpPr txBox="1">
            <a:spLocks noChangeArrowheads="1"/>
          </p:cNvSpPr>
          <p:nvPr/>
        </p:nvSpPr>
        <p:spPr bwMode="auto">
          <a:xfrm>
            <a:off x="6894636" y="1945497"/>
            <a:ext cx="1688123" cy="369332"/>
          </a:xfrm>
          <a:prstGeom prst="rect">
            <a:avLst/>
          </a:prstGeom>
          <a:noFill/>
          <a:ln w="9525">
            <a:noFill/>
            <a:miter lim="800000"/>
            <a:headEnd/>
            <a:tailEnd/>
          </a:ln>
        </p:spPr>
        <p:txBody>
          <a:bodyPr>
            <a:spAutoFit/>
          </a:bodyPr>
          <a:lstStyle/>
          <a:p>
            <a:pPr algn="l" latinLnBrk="0">
              <a:lnSpc>
                <a:spcPct val="100000"/>
              </a:lnSpc>
              <a:spcBef>
                <a:spcPct val="50000"/>
              </a:spcBef>
              <a:buClrTx/>
              <a:buFontTx/>
              <a:buNone/>
            </a:pPr>
            <a:r>
              <a:rPr lang="zh-CN" altLang="en-US" b="1">
                <a:solidFill>
                  <a:schemeClr val="tx1"/>
                </a:solidFill>
                <a:latin typeface="Times New Roman" pitchFamily="18" charset="0"/>
                <a:ea typeface="黑体" pitchFamily="49" charset="-122"/>
              </a:rPr>
              <a:t>病毒，蠕虫</a:t>
            </a:r>
          </a:p>
        </p:txBody>
      </p:sp>
      <p:graphicFrame>
        <p:nvGraphicFramePr>
          <p:cNvPr id="3079" name="Object 31"/>
          <p:cNvGraphicFramePr>
            <a:graphicFrameLocks/>
          </p:cNvGraphicFramePr>
          <p:nvPr/>
        </p:nvGraphicFramePr>
        <p:xfrm>
          <a:off x="1088782" y="3642138"/>
          <a:ext cx="978877" cy="622697"/>
        </p:xfrm>
        <a:graphic>
          <a:graphicData uri="http://schemas.openxmlformats.org/presentationml/2006/ole">
            <mc:AlternateContent xmlns:mc="http://schemas.openxmlformats.org/markup-compatibility/2006">
              <mc:Choice xmlns:v="urn:schemas-microsoft-com:vml" Requires="v">
                <p:oleObj spid="_x0000_s317651" name="剪辑" r:id="rId13" imgW="6146640" imgH="5127480" progId="">
                  <p:embed/>
                </p:oleObj>
              </mc:Choice>
              <mc:Fallback>
                <p:oleObj name="剪辑" r:id="rId13" imgW="6146640" imgH="5127480" progId="">
                  <p:embed/>
                  <p:pic>
                    <p:nvPicPr>
                      <p:cNvPr id="0" name="Object 31"/>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88782" y="3642138"/>
                        <a:ext cx="978877" cy="622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99" name="Line 32"/>
          <p:cNvSpPr>
            <a:spLocks noChangeShapeType="1"/>
          </p:cNvSpPr>
          <p:nvPr/>
        </p:nvSpPr>
        <p:spPr bwMode="auto">
          <a:xfrm flipV="1">
            <a:off x="2067658" y="3554032"/>
            <a:ext cx="533400" cy="338138"/>
          </a:xfrm>
          <a:prstGeom prst="line">
            <a:avLst/>
          </a:prstGeom>
          <a:noFill/>
          <a:ln w="9525">
            <a:solidFill>
              <a:schemeClr val="tx1"/>
            </a:solidFill>
            <a:round/>
            <a:headEnd/>
            <a:tailEnd type="triangle" w="med" len="med"/>
          </a:ln>
        </p:spPr>
        <p:txBody>
          <a:bodyPr wrap="none" anchor="ctr"/>
          <a:lstStyle/>
          <a:p>
            <a:endParaRPr lang="zh-CN" altLang="en-US"/>
          </a:p>
        </p:txBody>
      </p:sp>
      <p:sp>
        <p:nvSpPr>
          <p:cNvPr id="3100" name="Text Box 33"/>
          <p:cNvSpPr txBox="1">
            <a:spLocks noChangeArrowheads="1"/>
          </p:cNvSpPr>
          <p:nvPr/>
        </p:nvSpPr>
        <p:spPr bwMode="auto">
          <a:xfrm>
            <a:off x="2242040" y="3961226"/>
            <a:ext cx="1408235" cy="369332"/>
          </a:xfrm>
          <a:prstGeom prst="rect">
            <a:avLst/>
          </a:prstGeom>
          <a:noFill/>
          <a:ln w="9525">
            <a:noFill/>
            <a:miter lim="800000"/>
            <a:headEnd/>
            <a:tailEnd/>
          </a:ln>
        </p:spPr>
        <p:txBody>
          <a:bodyPr>
            <a:spAutoFit/>
          </a:bodyPr>
          <a:lstStyle/>
          <a:p>
            <a:pPr algn="l" latinLnBrk="0">
              <a:lnSpc>
                <a:spcPct val="100000"/>
              </a:lnSpc>
              <a:spcBef>
                <a:spcPct val="50000"/>
              </a:spcBef>
              <a:buClrTx/>
              <a:buFontTx/>
              <a:buNone/>
            </a:pPr>
            <a:r>
              <a:rPr lang="zh-CN" altLang="en-US" b="1">
                <a:solidFill>
                  <a:schemeClr val="tx1"/>
                </a:solidFill>
                <a:latin typeface="Times New Roman" pitchFamily="18" charset="0"/>
                <a:ea typeface="黑体" pitchFamily="49" charset="-122"/>
              </a:rPr>
              <a:t>系统漏洞</a:t>
            </a:r>
          </a:p>
        </p:txBody>
      </p:sp>
      <p:sp>
        <p:nvSpPr>
          <p:cNvPr id="29"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4.4 </a:t>
            </a:r>
            <a:r>
              <a:rPr lang="zh-CN" altLang="en-US" sz="3600" b="1" kern="0" dirty="0">
                <a:solidFill>
                  <a:srgbClr val="FFFFFF"/>
                </a:solidFill>
                <a:ea typeface="黑体" pitchFamily="2" charset="-122"/>
              </a:rPr>
              <a:t>网络安全</a:t>
            </a:r>
            <a:endParaRPr lang="en-US" altLang="zh-CN" sz="3600" b="1" kern="0" dirty="0">
              <a:solidFill>
                <a:srgbClr val="FFFFFF"/>
              </a:solidFill>
              <a:ea typeface="宋体" pitchFamily="2"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4.4 </a:t>
            </a:r>
            <a:r>
              <a:rPr lang="zh-CN" altLang="en-US" sz="3600" b="1" kern="0" dirty="0">
                <a:solidFill>
                  <a:srgbClr val="FFFFFF"/>
                </a:solidFill>
                <a:ea typeface="黑体" pitchFamily="2" charset="-122"/>
              </a:rPr>
              <a:t>网络安全</a:t>
            </a:r>
            <a:endParaRPr lang="en-US" altLang="zh-CN" sz="3600" b="1" kern="0" dirty="0">
              <a:solidFill>
                <a:srgbClr val="FFFFFF"/>
              </a:solidFill>
              <a:ea typeface="宋体" pitchFamily="2" charset="-122"/>
            </a:endParaRPr>
          </a:p>
        </p:txBody>
      </p:sp>
      <p:sp>
        <p:nvSpPr>
          <p:cNvPr id="9"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
        <p:nvSpPr>
          <p:cNvPr id="7" name="Oval 15"/>
          <p:cNvSpPr>
            <a:spLocks noChangeArrowheads="1"/>
          </p:cNvSpPr>
          <p:nvPr/>
        </p:nvSpPr>
        <p:spPr bwMode="auto">
          <a:xfrm>
            <a:off x="1701791" y="1071552"/>
            <a:ext cx="5832475" cy="3575074"/>
          </a:xfrm>
          <a:prstGeom prst="ellipse">
            <a:avLst/>
          </a:prstGeom>
          <a:solidFill>
            <a:srgbClr val="FFFFCC"/>
          </a:solidFill>
          <a:ln w="9525">
            <a:solidFill>
              <a:srgbClr val="FF6600"/>
            </a:solidFill>
            <a:round/>
            <a:headEnd/>
            <a:tailEnd/>
          </a:ln>
        </p:spPr>
        <p:txBody>
          <a:bodyPr wrap="none" anchor="ctr"/>
          <a:lstStyle/>
          <a:p>
            <a:pPr algn="ctr" eaLnBrk="1" hangingPunct="1">
              <a:lnSpc>
                <a:spcPct val="100000"/>
              </a:lnSpc>
              <a:buClrTx/>
              <a:buFontTx/>
              <a:buNone/>
            </a:pPr>
            <a:endParaRPr lang="zh-CN" altLang="en-US" sz="1800" b="1" baseline="0">
              <a:solidFill>
                <a:schemeClr val="tx2">
                  <a:lumMod val="50000"/>
                </a:schemeClr>
              </a:solidFill>
              <a:latin typeface="Arial" pitchFamily="34" charset="0"/>
              <a:ea typeface="黑体" pitchFamily="49" charset="-122"/>
            </a:endParaRPr>
          </a:p>
        </p:txBody>
      </p:sp>
      <p:sp>
        <p:nvSpPr>
          <p:cNvPr id="10" name="Rectangle 25"/>
          <p:cNvSpPr>
            <a:spLocks noChangeArrowheads="1"/>
          </p:cNvSpPr>
          <p:nvPr/>
        </p:nvSpPr>
        <p:spPr bwMode="auto">
          <a:xfrm>
            <a:off x="2133591" y="2584438"/>
            <a:ext cx="727075" cy="738031"/>
          </a:xfrm>
          <a:prstGeom prst="rect">
            <a:avLst/>
          </a:prstGeom>
          <a:noFill/>
          <a:ln w="9525">
            <a:noFill/>
            <a:miter lim="800000"/>
            <a:headEnd/>
            <a:tailEnd/>
          </a:ln>
        </p:spPr>
        <p:txBody>
          <a:bodyPr wrap="none" anchor="ctr"/>
          <a:lstStyle/>
          <a:p>
            <a:pPr algn="ctr" eaLnBrk="1" hangingPunct="1">
              <a:lnSpc>
                <a:spcPct val="100000"/>
              </a:lnSpc>
              <a:buClrTx/>
              <a:buFontTx/>
              <a:buNone/>
            </a:pPr>
            <a:r>
              <a:rPr lang="zh-CN" altLang="en-US" sz="1800" b="1" baseline="0">
                <a:solidFill>
                  <a:schemeClr val="tx2">
                    <a:lumMod val="50000"/>
                  </a:schemeClr>
                </a:solidFill>
                <a:latin typeface="Arial" pitchFamily="34" charset="0"/>
              </a:rPr>
              <a:t>信息安全</a:t>
            </a:r>
          </a:p>
        </p:txBody>
      </p:sp>
      <p:sp>
        <p:nvSpPr>
          <p:cNvPr id="11" name="Oval 12"/>
          <p:cNvSpPr>
            <a:spLocks noChangeArrowheads="1"/>
          </p:cNvSpPr>
          <p:nvPr/>
        </p:nvSpPr>
        <p:spPr bwMode="auto">
          <a:xfrm>
            <a:off x="3214678" y="1217601"/>
            <a:ext cx="4319588" cy="2666920"/>
          </a:xfrm>
          <a:prstGeom prst="ellipse">
            <a:avLst/>
          </a:prstGeom>
          <a:solidFill>
            <a:srgbClr val="FF9933"/>
          </a:solidFill>
          <a:ln w="9525">
            <a:solidFill>
              <a:srgbClr val="FF6600"/>
            </a:solidFill>
            <a:round/>
            <a:headEnd/>
            <a:tailEnd/>
          </a:ln>
        </p:spPr>
        <p:txBody>
          <a:bodyPr wrap="none" anchor="ctr"/>
          <a:lstStyle/>
          <a:p>
            <a:pPr algn="ctr" eaLnBrk="1" hangingPunct="1">
              <a:lnSpc>
                <a:spcPct val="100000"/>
              </a:lnSpc>
              <a:buClrTx/>
              <a:buFontTx/>
              <a:buNone/>
            </a:pPr>
            <a:endParaRPr lang="zh-CN" altLang="en-US" sz="1800" b="1" baseline="0">
              <a:solidFill>
                <a:schemeClr val="tx2">
                  <a:lumMod val="50000"/>
                </a:schemeClr>
              </a:solidFill>
              <a:latin typeface="Arial" pitchFamily="34" charset="0"/>
              <a:ea typeface="黑体" pitchFamily="49" charset="-122"/>
            </a:endParaRPr>
          </a:p>
        </p:txBody>
      </p:sp>
      <p:sp>
        <p:nvSpPr>
          <p:cNvPr id="12" name="Rectangle 24"/>
          <p:cNvSpPr>
            <a:spLocks noChangeArrowheads="1"/>
          </p:cNvSpPr>
          <p:nvPr/>
        </p:nvSpPr>
        <p:spPr bwMode="auto">
          <a:xfrm>
            <a:off x="3717916" y="2584438"/>
            <a:ext cx="727075" cy="738031"/>
          </a:xfrm>
          <a:prstGeom prst="rect">
            <a:avLst/>
          </a:prstGeom>
          <a:noFill/>
          <a:ln w="9525">
            <a:noFill/>
            <a:miter lim="800000"/>
            <a:headEnd/>
            <a:tailEnd/>
          </a:ln>
        </p:spPr>
        <p:txBody>
          <a:bodyPr wrap="none" anchor="ctr"/>
          <a:lstStyle/>
          <a:p>
            <a:pPr algn="ctr" eaLnBrk="1" hangingPunct="1">
              <a:lnSpc>
                <a:spcPct val="100000"/>
              </a:lnSpc>
              <a:buClrTx/>
              <a:buFontTx/>
              <a:buNone/>
            </a:pPr>
            <a:r>
              <a:rPr lang="zh-CN" altLang="en-US" sz="1800" b="1" baseline="0">
                <a:solidFill>
                  <a:schemeClr val="tx2">
                    <a:lumMod val="50000"/>
                  </a:schemeClr>
                </a:solidFill>
                <a:latin typeface="Arial" pitchFamily="34" charset="0"/>
              </a:rPr>
              <a:t>网络安全</a:t>
            </a:r>
          </a:p>
        </p:txBody>
      </p:sp>
      <p:sp>
        <p:nvSpPr>
          <p:cNvPr id="13" name="Oval 21"/>
          <p:cNvSpPr>
            <a:spLocks noChangeArrowheads="1"/>
          </p:cNvSpPr>
          <p:nvPr/>
        </p:nvSpPr>
        <p:spPr bwMode="auto">
          <a:xfrm>
            <a:off x="4941878" y="1936738"/>
            <a:ext cx="2593975" cy="1702476"/>
          </a:xfrm>
          <a:prstGeom prst="ellipse">
            <a:avLst/>
          </a:prstGeom>
          <a:solidFill>
            <a:srgbClr val="FF3300"/>
          </a:solidFill>
          <a:ln w="9525">
            <a:solidFill>
              <a:srgbClr val="FF6600"/>
            </a:solidFill>
            <a:round/>
            <a:headEnd/>
            <a:tailEnd/>
          </a:ln>
        </p:spPr>
        <p:txBody>
          <a:bodyPr wrap="none" anchor="ctr"/>
          <a:lstStyle/>
          <a:p>
            <a:pPr algn="ctr" eaLnBrk="1" hangingPunct="1">
              <a:lnSpc>
                <a:spcPct val="100000"/>
              </a:lnSpc>
              <a:buClrTx/>
              <a:buFontTx/>
              <a:buNone/>
            </a:pPr>
            <a:endParaRPr lang="zh-CN" altLang="en-US" sz="1800" b="1" baseline="0">
              <a:solidFill>
                <a:schemeClr val="tx2">
                  <a:lumMod val="50000"/>
                </a:schemeClr>
              </a:solidFill>
              <a:latin typeface="Arial" pitchFamily="34" charset="0"/>
              <a:ea typeface="黑体" pitchFamily="49" charset="-122"/>
            </a:endParaRPr>
          </a:p>
        </p:txBody>
      </p:sp>
      <p:sp>
        <p:nvSpPr>
          <p:cNvPr id="14" name="Rectangle 23"/>
          <p:cNvSpPr>
            <a:spLocks noChangeArrowheads="1"/>
          </p:cNvSpPr>
          <p:nvPr/>
        </p:nvSpPr>
        <p:spPr bwMode="auto">
          <a:xfrm>
            <a:off x="5230803" y="2584438"/>
            <a:ext cx="727075" cy="738031"/>
          </a:xfrm>
          <a:prstGeom prst="rect">
            <a:avLst/>
          </a:prstGeom>
          <a:noFill/>
          <a:ln w="9525">
            <a:noFill/>
            <a:miter lim="800000"/>
            <a:headEnd/>
            <a:tailEnd/>
          </a:ln>
        </p:spPr>
        <p:txBody>
          <a:bodyPr wrap="none" anchor="ctr"/>
          <a:lstStyle/>
          <a:p>
            <a:pPr algn="ctr" eaLnBrk="1" hangingPunct="1">
              <a:lnSpc>
                <a:spcPct val="100000"/>
              </a:lnSpc>
              <a:buClrTx/>
              <a:buFontTx/>
              <a:buNone/>
            </a:pPr>
            <a:r>
              <a:rPr lang="zh-CN" altLang="en-US" sz="1800" b="1" baseline="0">
                <a:solidFill>
                  <a:schemeClr val="tx2">
                    <a:lumMod val="50000"/>
                  </a:schemeClr>
                </a:solidFill>
                <a:latin typeface="Arial" pitchFamily="34" charset="0"/>
              </a:rPr>
              <a:t>计算机安全</a:t>
            </a:r>
          </a:p>
        </p:txBody>
      </p:sp>
      <p:sp>
        <p:nvSpPr>
          <p:cNvPr id="15" name="Oval 18"/>
          <p:cNvSpPr>
            <a:spLocks noChangeArrowheads="1"/>
          </p:cNvSpPr>
          <p:nvPr/>
        </p:nvSpPr>
        <p:spPr bwMode="auto">
          <a:xfrm>
            <a:off x="6310303" y="2441563"/>
            <a:ext cx="1222375" cy="850612"/>
          </a:xfrm>
          <a:prstGeom prst="ellipse">
            <a:avLst/>
          </a:prstGeom>
          <a:solidFill>
            <a:srgbClr val="99CC00"/>
          </a:solidFill>
          <a:ln w="9525">
            <a:solidFill>
              <a:srgbClr val="FF6600"/>
            </a:solidFill>
            <a:round/>
            <a:headEnd/>
            <a:tailEnd/>
          </a:ln>
        </p:spPr>
        <p:txBody>
          <a:bodyPr wrap="none" anchor="ctr"/>
          <a:lstStyle/>
          <a:p>
            <a:pPr algn="ctr" eaLnBrk="1" hangingPunct="1">
              <a:lnSpc>
                <a:spcPct val="100000"/>
              </a:lnSpc>
              <a:buClrTx/>
              <a:buFontTx/>
              <a:buNone/>
            </a:pPr>
            <a:endParaRPr lang="zh-CN" altLang="en-US" sz="1800" b="1" baseline="0">
              <a:solidFill>
                <a:schemeClr val="tx2">
                  <a:lumMod val="50000"/>
                </a:schemeClr>
              </a:solidFill>
              <a:latin typeface="Arial" pitchFamily="34" charset="0"/>
              <a:ea typeface="黑体" pitchFamily="49" charset="-122"/>
            </a:endParaRPr>
          </a:p>
        </p:txBody>
      </p:sp>
      <p:sp>
        <p:nvSpPr>
          <p:cNvPr id="16" name="Rectangle 19"/>
          <p:cNvSpPr>
            <a:spLocks noChangeArrowheads="1"/>
          </p:cNvSpPr>
          <p:nvPr/>
        </p:nvSpPr>
        <p:spPr bwMode="auto">
          <a:xfrm>
            <a:off x="6599228" y="2728901"/>
            <a:ext cx="727075" cy="454077"/>
          </a:xfrm>
          <a:prstGeom prst="rect">
            <a:avLst/>
          </a:prstGeom>
          <a:noFill/>
          <a:ln w="9525">
            <a:noFill/>
            <a:miter lim="800000"/>
            <a:headEnd/>
            <a:tailEnd/>
          </a:ln>
        </p:spPr>
        <p:txBody>
          <a:bodyPr wrap="none" anchor="ctr"/>
          <a:lstStyle/>
          <a:p>
            <a:pPr algn="ctr" eaLnBrk="1" hangingPunct="1">
              <a:lnSpc>
                <a:spcPct val="100000"/>
              </a:lnSpc>
              <a:buClrTx/>
              <a:buFontTx/>
              <a:buNone/>
            </a:pPr>
            <a:r>
              <a:rPr lang="zh-CN" altLang="en-US" sz="1800" b="1" baseline="0">
                <a:solidFill>
                  <a:schemeClr val="tx2">
                    <a:lumMod val="50000"/>
                  </a:schemeClr>
                </a:solidFill>
                <a:latin typeface="Arial" pitchFamily="34" charset="0"/>
              </a:rPr>
              <a:t>密码安全</a:t>
            </a:r>
          </a:p>
        </p:txBody>
      </p:sp>
    </p:spTree>
    <p:extLst>
      <p:ext uri="{BB962C8B-B14F-4D97-AF65-F5344CB8AC3E}">
        <p14:creationId xmlns:p14="http://schemas.microsoft.com/office/powerpoint/2010/main" val="42107664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251520" y="1275606"/>
            <a:ext cx="5184576" cy="3024335"/>
          </a:xfrm>
        </p:spPr>
        <p:txBody>
          <a:bodyPr>
            <a:normAutofit/>
          </a:bodyPr>
          <a:lstStyle/>
          <a:p>
            <a:pPr>
              <a:lnSpc>
                <a:spcPct val="150000"/>
              </a:lnSpc>
            </a:pPr>
            <a:r>
              <a:rPr lang="zh-CN" altLang="en-US" sz="2400" b="1" dirty="0">
                <a:sym typeface="Perpetua" pitchFamily="18" charset="0"/>
              </a:rPr>
              <a:t>定义：</a:t>
            </a:r>
            <a:r>
              <a:rPr lang="zh-CN" altLang="zh-CN" sz="1800" b="1" dirty="0">
                <a:latin typeface="华文楷体" pitchFamily="2" charset="-122"/>
                <a:ea typeface="华文楷体" pitchFamily="2" charset="-122"/>
              </a:rPr>
              <a:t>网络安全是指网络系统的硬件、软件及其系统中的数据受到保护，不因偶然的或者恶意的原因而遭受到破坏、更改、泄露，系统连续可靠正常地运行，网络服务不中断</a:t>
            </a:r>
            <a:r>
              <a:rPr lang="zh-CN" altLang="en-US" sz="1800" b="1" dirty="0">
                <a:latin typeface="华文楷体" pitchFamily="2" charset="-122"/>
                <a:ea typeface="华文楷体" pitchFamily="2" charset="-122"/>
              </a:rPr>
              <a:t>。</a:t>
            </a:r>
            <a:endParaRPr lang="en-US" altLang="zh-CN" sz="2400" b="1" dirty="0"/>
          </a:p>
        </p:txBody>
      </p:sp>
      <p:pic>
        <p:nvPicPr>
          <p:cNvPr id="17" name="图片 16" descr="http://upload.wikimedia.org/wikipedia/zh/f/f8/Internet_dog.jpg"/>
          <p:cNvPicPr/>
          <p:nvPr/>
        </p:nvPicPr>
        <p:blipFill>
          <a:blip r:embed="rId3" cstate="print"/>
          <a:stretch>
            <a:fillRect/>
          </a:stretch>
        </p:blipFill>
        <p:spPr bwMode="auto">
          <a:xfrm>
            <a:off x="5868144" y="1275606"/>
            <a:ext cx="2857500" cy="3190875"/>
          </a:xfrm>
          <a:prstGeom prst="rect">
            <a:avLst/>
          </a:prstGeom>
          <a:noFill/>
          <a:ln>
            <a:noFill/>
          </a:ln>
        </p:spPr>
      </p:pic>
      <p:sp>
        <p:nvSpPr>
          <p:cNvPr id="8"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4.4 </a:t>
            </a:r>
            <a:r>
              <a:rPr lang="zh-CN" altLang="en-US" sz="3600" b="1" kern="0" dirty="0">
                <a:solidFill>
                  <a:srgbClr val="FFFFFF"/>
                </a:solidFill>
                <a:ea typeface="黑体" pitchFamily="2" charset="-122"/>
              </a:rPr>
              <a:t>网络安全</a:t>
            </a:r>
            <a:endParaRPr lang="en-US" altLang="zh-CN" sz="3600" b="1" kern="0" dirty="0">
              <a:solidFill>
                <a:srgbClr val="FFFFFF"/>
              </a:solidFill>
              <a:ea typeface="宋体" pitchFamily="2" charset="-122"/>
            </a:endParaRPr>
          </a:p>
        </p:txBody>
      </p:sp>
      <p:sp>
        <p:nvSpPr>
          <p:cNvPr id="9"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2107664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251520" y="1275606"/>
            <a:ext cx="8568952" cy="3024335"/>
          </a:xfrm>
        </p:spPr>
        <p:txBody>
          <a:bodyPr>
            <a:normAutofit/>
          </a:bodyPr>
          <a:lstStyle/>
          <a:p>
            <a:pPr>
              <a:lnSpc>
                <a:spcPct val="150000"/>
              </a:lnSpc>
            </a:pPr>
            <a:r>
              <a:rPr lang="zh-CN" altLang="zh-CN" sz="2400" b="1" dirty="0"/>
              <a:t>网络安全的基本需求</a:t>
            </a:r>
            <a:r>
              <a:rPr lang="zh-CN" altLang="en-US" sz="2400" b="1" dirty="0">
                <a:sym typeface="Perpetua" pitchFamily="18" charset="0"/>
              </a:rPr>
              <a:t>：</a:t>
            </a:r>
            <a:endParaRPr lang="en-US" altLang="zh-CN" sz="2400" b="1" dirty="0">
              <a:sym typeface="Perpetua" pitchFamily="18" charset="0"/>
            </a:endParaRPr>
          </a:p>
          <a:p>
            <a:pPr lvl="1">
              <a:lnSpc>
                <a:spcPct val="150000"/>
              </a:lnSpc>
            </a:pPr>
            <a:r>
              <a:rPr lang="zh-CN" altLang="zh-CN" sz="2000" b="1" dirty="0">
                <a:solidFill>
                  <a:srgbClr val="C00000"/>
                </a:solidFill>
              </a:rPr>
              <a:t>可用性</a:t>
            </a:r>
            <a:r>
              <a:rPr lang="en-US" altLang="zh-CN" sz="2000" b="1" dirty="0">
                <a:solidFill>
                  <a:srgbClr val="C00000"/>
                </a:solidFill>
              </a:rPr>
              <a:t>:</a:t>
            </a:r>
            <a:r>
              <a:rPr lang="zh-CN" altLang="zh-CN" sz="2000" b="1" dirty="0"/>
              <a:t>网络信息可被授权实体访问并按需求使用的特性</a:t>
            </a:r>
            <a:r>
              <a:rPr lang="zh-CN" altLang="en-US" sz="2000" b="1" dirty="0"/>
              <a:t>；</a:t>
            </a:r>
            <a:endParaRPr lang="en-US" altLang="zh-CN" sz="2000" b="1" dirty="0">
              <a:solidFill>
                <a:srgbClr val="C00000"/>
              </a:solidFill>
            </a:endParaRPr>
          </a:p>
          <a:p>
            <a:pPr lvl="1">
              <a:lnSpc>
                <a:spcPct val="150000"/>
              </a:lnSpc>
            </a:pPr>
            <a:r>
              <a:rPr lang="zh-CN" altLang="zh-CN" sz="2000" b="1" dirty="0">
                <a:solidFill>
                  <a:srgbClr val="C00000"/>
                </a:solidFill>
              </a:rPr>
              <a:t>完整性</a:t>
            </a:r>
            <a:r>
              <a:rPr lang="en-US" altLang="zh-CN" sz="2000" b="1" dirty="0">
                <a:solidFill>
                  <a:srgbClr val="C00000"/>
                </a:solidFill>
              </a:rPr>
              <a:t>:</a:t>
            </a:r>
            <a:r>
              <a:rPr lang="zh-CN" altLang="zh-CN" sz="2000" b="1" dirty="0"/>
              <a:t>网络信息未经授权不能进行改变的特性</a:t>
            </a:r>
          </a:p>
          <a:p>
            <a:pPr lvl="1">
              <a:lnSpc>
                <a:spcPct val="150000"/>
              </a:lnSpc>
            </a:pPr>
            <a:r>
              <a:rPr lang="zh-CN" altLang="zh-CN" sz="2000" b="1" dirty="0">
                <a:solidFill>
                  <a:srgbClr val="C00000"/>
                </a:solidFill>
              </a:rPr>
              <a:t>保密性</a:t>
            </a:r>
            <a:r>
              <a:rPr lang="en-US" altLang="zh-CN" sz="2000" b="1" dirty="0">
                <a:solidFill>
                  <a:srgbClr val="C00000"/>
                </a:solidFill>
              </a:rPr>
              <a:t>:</a:t>
            </a:r>
            <a:r>
              <a:rPr lang="zh-CN" altLang="zh-CN" sz="2000" b="1" dirty="0"/>
              <a:t>防止信息泄漏给非授权个人或实体</a:t>
            </a:r>
            <a:r>
              <a:rPr lang="zh-CN" altLang="en-US" sz="2000" b="1" dirty="0"/>
              <a:t>；</a:t>
            </a:r>
            <a:endParaRPr lang="zh-CN" altLang="zh-CN" sz="2000" b="1" dirty="0"/>
          </a:p>
          <a:p>
            <a:pPr lvl="1">
              <a:lnSpc>
                <a:spcPct val="150000"/>
              </a:lnSpc>
            </a:pPr>
            <a:r>
              <a:rPr lang="zh-CN" altLang="zh-CN" sz="2000" b="1" dirty="0">
                <a:solidFill>
                  <a:srgbClr val="C00000"/>
                </a:solidFill>
              </a:rPr>
              <a:t>不可抵赖性</a:t>
            </a:r>
            <a:r>
              <a:rPr lang="en-US" altLang="zh-CN" sz="2000" b="1" dirty="0">
                <a:solidFill>
                  <a:srgbClr val="C00000"/>
                </a:solidFill>
              </a:rPr>
              <a:t>:</a:t>
            </a:r>
            <a:r>
              <a:rPr lang="zh-CN" altLang="zh-CN" sz="2000" b="1" dirty="0"/>
              <a:t>所有参与者都不可能否认或抵赖曾经完成的操作和承诺</a:t>
            </a:r>
            <a:r>
              <a:rPr lang="zh-CN" altLang="en-US" sz="2000" b="1" dirty="0"/>
              <a:t>。</a:t>
            </a:r>
            <a:endParaRPr lang="zh-CN" altLang="zh-CN" sz="2000" b="1" dirty="0"/>
          </a:p>
        </p:txBody>
      </p:sp>
      <p:sp>
        <p:nvSpPr>
          <p:cNvPr id="7"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4.4 </a:t>
            </a:r>
            <a:r>
              <a:rPr lang="zh-CN" altLang="en-US" sz="3600" b="1" kern="0" dirty="0">
                <a:solidFill>
                  <a:srgbClr val="FFFFFF"/>
                </a:solidFill>
                <a:ea typeface="黑体" pitchFamily="2" charset="-122"/>
              </a:rPr>
              <a:t>网络安全</a:t>
            </a:r>
            <a:endParaRPr lang="en-US" altLang="zh-CN" sz="3600" b="1" kern="0" dirty="0">
              <a:solidFill>
                <a:srgbClr val="FFFFFF"/>
              </a:solidFill>
              <a:ea typeface="宋体" pitchFamily="2" charset="-122"/>
            </a:endParaRPr>
          </a:p>
        </p:txBody>
      </p:sp>
      <p:sp>
        <p:nvSpPr>
          <p:cNvPr id="8"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2107664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body" idx="1"/>
          </p:nvPr>
        </p:nvSpPr>
        <p:spPr>
          <a:xfrm>
            <a:off x="395656" y="1259679"/>
            <a:ext cx="8342435" cy="2955145"/>
          </a:xfrm>
          <a:solidFill>
            <a:srgbClr val="CCFFCC"/>
          </a:solidFill>
          <a:ln>
            <a:solidFill>
              <a:schemeClr val="tx2"/>
            </a:solidFill>
          </a:ln>
        </p:spPr>
        <p:txBody>
          <a:bodyPr/>
          <a:lstStyle/>
          <a:p>
            <a:pPr eaLnBrk="1" hangingPunct="1">
              <a:lnSpc>
                <a:spcPct val="200000"/>
              </a:lnSpc>
            </a:pPr>
            <a:r>
              <a:rPr lang="zh-CN" altLang="en-US" dirty="0">
                <a:solidFill>
                  <a:srgbClr val="000099"/>
                </a:solidFill>
                <a:ea typeface="华文新魏" pitchFamily="2" charset="-122"/>
              </a:rPr>
              <a:t>什么是计算机病毒？</a:t>
            </a:r>
          </a:p>
          <a:p>
            <a:pPr eaLnBrk="1" hangingPunct="1">
              <a:lnSpc>
                <a:spcPct val="90000"/>
              </a:lnSpc>
              <a:buFontTx/>
              <a:buNone/>
            </a:pPr>
            <a:r>
              <a:rPr lang="zh-CN" altLang="en-US" dirty="0">
                <a:solidFill>
                  <a:srgbClr val="000099"/>
                </a:solidFill>
                <a:ea typeface="华文新魏" pitchFamily="2" charset="-122"/>
              </a:rPr>
              <a:t>      计算机病毒是指编制或者在计算机程序中插入破坏计算机功能或者毁坏数据，影响计算机使用，并能</a:t>
            </a:r>
            <a:r>
              <a:rPr lang="zh-CN" altLang="en-US" dirty="0">
                <a:solidFill>
                  <a:srgbClr val="FF3300"/>
                </a:solidFill>
                <a:ea typeface="华文新魏" pitchFamily="2" charset="-122"/>
              </a:rPr>
              <a:t>自我复制</a:t>
            </a:r>
            <a:r>
              <a:rPr lang="zh-CN" altLang="en-US" dirty="0">
                <a:solidFill>
                  <a:srgbClr val="000099"/>
                </a:solidFill>
                <a:ea typeface="华文新魏" pitchFamily="2" charset="-122"/>
              </a:rPr>
              <a:t>的一组</a:t>
            </a:r>
            <a:r>
              <a:rPr lang="zh-CN" altLang="en-US" dirty="0">
                <a:solidFill>
                  <a:srgbClr val="FF3300"/>
                </a:solidFill>
                <a:ea typeface="华文新魏" pitchFamily="2" charset="-122"/>
              </a:rPr>
              <a:t>计算机指令或者程序代码</a:t>
            </a:r>
            <a:r>
              <a:rPr lang="zh-CN" altLang="en-US" dirty="0">
                <a:solidFill>
                  <a:srgbClr val="000099"/>
                </a:solidFill>
                <a:ea typeface="华文新魏" pitchFamily="2" charset="-122"/>
              </a:rPr>
              <a:t>。</a:t>
            </a:r>
          </a:p>
        </p:txBody>
      </p:sp>
      <p:sp>
        <p:nvSpPr>
          <p:cNvPr id="5"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4.4.1 </a:t>
            </a:r>
            <a:r>
              <a:rPr lang="zh-CN" altLang="en-US" sz="3600" b="1" kern="0" dirty="0">
                <a:solidFill>
                  <a:srgbClr val="FFFFFF"/>
                </a:solidFill>
                <a:ea typeface="黑体" pitchFamily="2" charset="-122"/>
              </a:rPr>
              <a:t>计算机病毒</a:t>
            </a:r>
            <a:endParaRPr lang="en-US" altLang="zh-CN" sz="3600" b="1" kern="0" dirty="0">
              <a:solidFill>
                <a:srgbClr val="FFFFFF"/>
              </a:solidFill>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 calcmode="lin" valueType="num">
                                      <p:cBhvr>
                                        <p:cTn id="7" dur="500" fill="hold"/>
                                        <p:tgtEl>
                                          <p:spTgt spid="1126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1267">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1267">
                                            <p:txEl>
                                              <p:pRg st="1" end="1"/>
                                            </p:txEl>
                                          </p:spTgt>
                                        </p:tgtEl>
                                        <p:attrNameLst>
                                          <p:attrName>style.visibility</p:attrName>
                                        </p:attrNameLst>
                                      </p:cBhvr>
                                      <p:to>
                                        <p:strVal val="visible"/>
                                      </p:to>
                                    </p:set>
                                    <p:animEffect transition="in" filter="blinds(horizontal)">
                                      <p:cBhvr>
                                        <p:cTn id="13" dur="500"/>
                                        <p:tgtEl>
                                          <p:spTgt spid="1126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4.1 </a:t>
            </a:r>
            <a:r>
              <a:rPr lang="zh-CN" altLang="en-US" sz="3600" b="1" kern="0" dirty="0">
                <a:solidFill>
                  <a:srgbClr val="FFFFFF"/>
                </a:solidFill>
                <a:ea typeface="黑体" pitchFamily="2" charset="-122"/>
              </a:rPr>
              <a:t>网络与网络思维</a:t>
            </a:r>
            <a:endParaRPr lang="en-US" altLang="zh-CN" sz="3600" b="1" kern="0" dirty="0">
              <a:solidFill>
                <a:srgbClr val="FFFFFF"/>
              </a:solidFill>
              <a:ea typeface="宋体" pitchFamily="2" charset="-122"/>
            </a:endParaRPr>
          </a:p>
        </p:txBody>
      </p:sp>
      <p:sp>
        <p:nvSpPr>
          <p:cNvPr id="5"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
        <p:nvSpPr>
          <p:cNvPr id="7" name="标题 1"/>
          <p:cNvSpPr>
            <a:spLocks noGrp="1"/>
          </p:cNvSpPr>
          <p:nvPr>
            <p:ph type="title" idx="4294967295"/>
          </p:nvPr>
        </p:nvSpPr>
        <p:spPr>
          <a:xfrm>
            <a:off x="395288" y="1142990"/>
            <a:ext cx="8229600" cy="476260"/>
          </a:xfrm>
        </p:spPr>
        <p:txBody>
          <a:bodyPr>
            <a:normAutofit/>
          </a:bodyPr>
          <a:lstStyle/>
          <a:p>
            <a:pPr eaLnBrk="1" hangingPunct="1"/>
            <a:r>
              <a:rPr lang="zh-CN" altLang="en-US" sz="2400" dirty="0">
                <a:solidFill>
                  <a:srgbClr val="FF0000"/>
                </a:solidFill>
              </a:rPr>
              <a:t>生活中，你所知道的“网”有哪一些呢？</a:t>
            </a:r>
          </a:p>
        </p:txBody>
      </p:sp>
      <p:sp>
        <p:nvSpPr>
          <p:cNvPr id="9" name="WordArt 6"/>
          <p:cNvSpPr>
            <a:spLocks noChangeArrowheads="1" noChangeShapeType="1" noTextEdit="1"/>
          </p:cNvSpPr>
          <p:nvPr/>
        </p:nvSpPr>
        <p:spPr bwMode="auto">
          <a:xfrm>
            <a:off x="5715008" y="2214560"/>
            <a:ext cx="3168650" cy="1081087"/>
          </a:xfrm>
          <a:prstGeom prst="rect">
            <a:avLst/>
          </a:prstGeom>
        </p:spPr>
        <p:txBody>
          <a:bodyPr wrap="none" fromWordArt="1">
            <a:prstTxWarp prst="textWave1">
              <a:avLst>
                <a:gd name="adj1" fmla="val 13005"/>
                <a:gd name="adj2" fmla="val 0"/>
              </a:avLst>
            </a:prstTxWarp>
          </a:bodyPr>
          <a:lstStyle/>
          <a:p>
            <a:pPr algn="ctr"/>
            <a:r>
              <a:rPr lang="zh-CN" altLang="en-US" sz="3600" kern="10" dirty="0">
                <a:ln w="9525">
                  <a:noFill/>
                  <a:round/>
                </a:ln>
                <a:gradFill rotWithShape="1">
                  <a:gsLst>
                    <a:gs pos="0">
                      <a:srgbClr val="9999FF"/>
                    </a:gs>
                    <a:gs pos="100000">
                      <a:srgbClr val="009999"/>
                    </a:gs>
                  </a:gsLst>
                  <a:lin ang="5400000" scaled="1"/>
                </a:gradFill>
                <a:effectLst>
                  <a:outerShdw dist="53882" dir="2700000" algn="ctr" rotWithShape="0">
                    <a:srgbClr val="C0C0C0">
                      <a:alpha val="79999"/>
                    </a:srgbClr>
                  </a:outerShdw>
                </a:effectLst>
                <a:latin typeface="宋体" panose="02010600030101010101" pitchFamily="2" charset="-122"/>
                <a:ea typeface="宋体" panose="02010600030101010101" pitchFamily="2" charset="-122"/>
              </a:rPr>
              <a:t>人际关系网</a:t>
            </a:r>
          </a:p>
        </p:txBody>
      </p:sp>
      <p:pic>
        <p:nvPicPr>
          <p:cNvPr id="10" name="Picture 9" descr="1169336440"/>
          <p:cNvPicPr>
            <a:picLocks noChangeAspect="1" noChangeArrowheads="1"/>
          </p:cNvPicPr>
          <p:nvPr/>
        </p:nvPicPr>
        <p:blipFill>
          <a:blip r:embed="rId2" cstate="print">
            <a:clrChange>
              <a:clrFrom>
                <a:srgbClr val="FFFFFF"/>
              </a:clrFrom>
              <a:clrTo>
                <a:srgbClr val="FFFFFF">
                  <a:alpha val="0"/>
                </a:srgbClr>
              </a:clrTo>
            </a:clrChange>
          </a:blip>
          <a:srcRect r="-157" b="15268"/>
          <a:stretch>
            <a:fillRect/>
          </a:stretch>
        </p:blipFill>
        <p:spPr bwMode="auto">
          <a:xfrm>
            <a:off x="357158" y="1714494"/>
            <a:ext cx="5256530" cy="2808605"/>
          </a:xfrm>
          <a:prstGeom prst="rect">
            <a:avLst/>
          </a:prstGeom>
          <a:noFill/>
          <a:ln w="9525">
            <a:noFill/>
            <a:miter lim="800000"/>
            <a:headEnd/>
            <a:tailEnd/>
          </a:ln>
        </p:spPr>
      </p:pic>
    </p:spTree>
    <p:extLst>
      <p:ext uri="{BB962C8B-B14F-4D97-AF65-F5344CB8AC3E}">
        <p14:creationId xmlns:p14="http://schemas.microsoft.com/office/powerpoint/2010/main" val="21851291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6553200" y="4686300"/>
            <a:ext cx="2133600" cy="342900"/>
          </a:xfrm>
          <a:prstGeom prst="rect">
            <a:avLst/>
          </a:prstGeom>
        </p:spPr>
        <p:txBody>
          <a:bodyPr/>
          <a:lstStyle/>
          <a:p>
            <a:pPr>
              <a:defRPr/>
            </a:pPr>
            <a:fld id="{90F6A248-C599-42E9-8CAE-0F7467DC370B}" type="slidenum">
              <a:rPr lang="en-US" altLang="zh-CN" smtClean="0"/>
              <a:pPr>
                <a:defRPr/>
              </a:pPr>
              <a:t>50</a:t>
            </a:fld>
            <a:endParaRPr lang="en-US" altLang="zh-CN"/>
          </a:p>
        </p:txBody>
      </p:sp>
      <p:pic>
        <p:nvPicPr>
          <p:cNvPr id="149506" name="Picture 2" descr="http://b.hiphotos.baidu.com/baike/s%3D220/sign=00478d3fd8a20cf44290f9dd46084b0c/5fdf8db1cb13495450e6e2dc5e4e9258d0094a89.jpg"/>
          <p:cNvPicPr>
            <a:picLocks noChangeAspect="1" noChangeArrowheads="1"/>
          </p:cNvPicPr>
          <p:nvPr/>
        </p:nvPicPr>
        <p:blipFill>
          <a:blip r:embed="rId2" cstate="print"/>
          <a:srcRect/>
          <a:stretch>
            <a:fillRect/>
          </a:stretch>
        </p:blipFill>
        <p:spPr bwMode="auto">
          <a:xfrm>
            <a:off x="285720" y="1125130"/>
            <a:ext cx="2405944" cy="1660934"/>
          </a:xfrm>
          <a:prstGeom prst="rect">
            <a:avLst/>
          </a:prstGeom>
          <a:noFill/>
        </p:spPr>
      </p:pic>
      <p:sp>
        <p:nvSpPr>
          <p:cNvPr id="6" name="矩形 5"/>
          <p:cNvSpPr/>
          <p:nvPr/>
        </p:nvSpPr>
        <p:spPr>
          <a:xfrm>
            <a:off x="2928926" y="1121124"/>
            <a:ext cx="5857916" cy="2807948"/>
          </a:xfrm>
          <a:prstGeom prst="rect">
            <a:avLst/>
          </a:prstGeom>
        </p:spPr>
        <p:txBody>
          <a:bodyPr wrap="square">
            <a:spAutoFit/>
          </a:bodyPr>
          <a:lstStyle/>
          <a:p>
            <a:pPr>
              <a:lnSpc>
                <a:spcPct val="150000"/>
              </a:lnSpc>
            </a:pPr>
            <a:r>
              <a:rPr lang="zh-CN" altLang="en-US" dirty="0">
                <a:latin typeface="微软雅黑" pitchFamily="34" charset="-122"/>
                <a:ea typeface="微软雅黑" pitchFamily="34" charset="-122"/>
              </a:rPr>
              <a:t>凯文</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米特尼克（</a:t>
            </a:r>
            <a:r>
              <a:rPr lang="en-US" altLang="zh-CN" dirty="0">
                <a:latin typeface="微软雅黑" pitchFamily="34" charset="-122"/>
                <a:ea typeface="微软雅黑" pitchFamily="34" charset="-122"/>
              </a:rPr>
              <a:t>Kevin David </a:t>
            </a:r>
            <a:r>
              <a:rPr lang="en-US" altLang="zh-CN" dirty="0" err="1">
                <a:latin typeface="微软雅黑" pitchFamily="34" charset="-122"/>
                <a:ea typeface="微软雅黑" pitchFamily="34" charset="-122"/>
              </a:rPr>
              <a:t>Mitnick</a:t>
            </a:r>
            <a:r>
              <a:rPr lang="zh-CN" altLang="en-US" dirty="0">
                <a:latin typeface="微软雅黑" pitchFamily="34" charset="-122"/>
                <a:ea typeface="微软雅黑" pitchFamily="34" charset="-122"/>
              </a:rPr>
              <a:t>）</a:t>
            </a:r>
            <a:r>
              <a:rPr lang="zh-CN" altLang="en-US" sz="2000" b="0" dirty="0">
                <a:latin typeface="微软雅黑" pitchFamily="34" charset="-122"/>
                <a:ea typeface="微软雅黑" pitchFamily="34" charset="-122"/>
              </a:rPr>
              <a:t>，</a:t>
            </a:r>
            <a:r>
              <a:rPr lang="en-US" altLang="zh-CN" sz="2000" b="0" dirty="0">
                <a:latin typeface="微软雅黑" pitchFamily="34" charset="-122"/>
                <a:ea typeface="微软雅黑" pitchFamily="34" charset="-122"/>
              </a:rPr>
              <a:t>1963</a:t>
            </a:r>
            <a:r>
              <a:rPr lang="zh-CN" altLang="en-US" sz="2000" b="0" dirty="0">
                <a:latin typeface="微软雅黑" pitchFamily="34" charset="-122"/>
                <a:ea typeface="微软雅黑" pitchFamily="34" charset="-122"/>
              </a:rPr>
              <a:t>年</a:t>
            </a:r>
            <a:r>
              <a:rPr lang="en-US" altLang="zh-CN" sz="2000" b="0" dirty="0">
                <a:latin typeface="微软雅黑" pitchFamily="34" charset="-122"/>
                <a:ea typeface="微软雅黑" pitchFamily="34" charset="-122"/>
              </a:rPr>
              <a:t>8</a:t>
            </a:r>
            <a:r>
              <a:rPr lang="zh-CN" altLang="en-US" sz="2000" b="0" dirty="0">
                <a:latin typeface="微软雅黑" pitchFamily="34" charset="-122"/>
                <a:ea typeface="微软雅黑" pitchFamily="34" charset="-122"/>
              </a:rPr>
              <a:t>月</a:t>
            </a:r>
            <a:r>
              <a:rPr lang="en-US" altLang="zh-CN" sz="2000" b="0" dirty="0">
                <a:latin typeface="微软雅黑" pitchFamily="34" charset="-122"/>
                <a:ea typeface="微软雅黑" pitchFamily="34" charset="-122"/>
              </a:rPr>
              <a:t>6</a:t>
            </a:r>
            <a:r>
              <a:rPr lang="zh-CN" altLang="en-US" sz="2000" b="0" dirty="0">
                <a:latin typeface="微软雅黑" pitchFamily="34" charset="-122"/>
                <a:ea typeface="微软雅黑" pitchFamily="34" charset="-122"/>
              </a:rPr>
              <a:t>日出生于美国洛杉矶，第一个被美国联邦调查局通缉的黑客。被称为世界上“头号电脑黑客”。现职业是网络安全咨询师，出版过</a:t>
            </a:r>
            <a:r>
              <a:rPr lang="en-US" altLang="zh-CN" sz="2000" b="0" dirty="0">
                <a:latin typeface="微软雅黑" pitchFamily="34" charset="-122"/>
                <a:ea typeface="微软雅黑" pitchFamily="34" charset="-122"/>
              </a:rPr>
              <a:t>《</a:t>
            </a:r>
            <a:r>
              <a:rPr lang="zh-CN" altLang="en-US" sz="2000" b="0" dirty="0">
                <a:latin typeface="微软雅黑" pitchFamily="34" charset="-122"/>
                <a:ea typeface="微软雅黑" pitchFamily="34" charset="-122"/>
              </a:rPr>
              <a:t>反欺骗的艺术</a:t>
            </a:r>
            <a:r>
              <a:rPr lang="en-US" altLang="zh-CN" sz="2000" b="0" dirty="0">
                <a:latin typeface="微软雅黑" pitchFamily="34" charset="-122"/>
                <a:ea typeface="微软雅黑" pitchFamily="34" charset="-122"/>
              </a:rPr>
              <a:t>》</a:t>
            </a:r>
            <a:r>
              <a:rPr lang="zh-CN" altLang="en-US" sz="2000" b="0" dirty="0">
                <a:latin typeface="微软雅黑" pitchFamily="34" charset="-122"/>
                <a:ea typeface="微软雅黑" pitchFamily="34" charset="-122"/>
              </a:rPr>
              <a:t>、</a:t>
            </a:r>
            <a:r>
              <a:rPr lang="en-US" altLang="zh-CN" sz="2000" b="0" dirty="0">
                <a:latin typeface="微软雅黑" pitchFamily="34" charset="-122"/>
                <a:ea typeface="微软雅黑" pitchFamily="34" charset="-122"/>
              </a:rPr>
              <a:t>《</a:t>
            </a:r>
            <a:r>
              <a:rPr lang="zh-CN" altLang="en-US" sz="2000" b="0" dirty="0">
                <a:latin typeface="微软雅黑" pitchFamily="34" charset="-122"/>
                <a:ea typeface="微软雅黑" pitchFamily="34" charset="-122"/>
              </a:rPr>
              <a:t>反入侵的艺术</a:t>
            </a:r>
            <a:r>
              <a:rPr lang="en-US" altLang="zh-CN" sz="2000" b="0" dirty="0">
                <a:latin typeface="微软雅黑" pitchFamily="34" charset="-122"/>
                <a:ea typeface="微软雅黑" pitchFamily="34" charset="-122"/>
              </a:rPr>
              <a:t>》</a:t>
            </a:r>
            <a:r>
              <a:rPr lang="zh-CN" altLang="en-US" sz="2000" b="0" dirty="0">
                <a:latin typeface="微软雅黑" pitchFamily="34" charset="-122"/>
                <a:ea typeface="微软雅黑" pitchFamily="34" charset="-122"/>
              </a:rPr>
              <a:t>、</a:t>
            </a:r>
            <a:r>
              <a:rPr lang="en-US" altLang="zh-CN" sz="2000" b="0" dirty="0">
                <a:latin typeface="微软雅黑" pitchFamily="34" charset="-122"/>
                <a:ea typeface="微软雅黑" pitchFamily="34" charset="-122"/>
              </a:rPr>
              <a:t>《</a:t>
            </a:r>
            <a:r>
              <a:rPr lang="zh-CN" altLang="en-US" sz="2000" b="0" dirty="0">
                <a:latin typeface="微软雅黑" pitchFamily="34" charset="-122"/>
                <a:ea typeface="微软雅黑" pitchFamily="34" charset="-122"/>
              </a:rPr>
              <a:t>线上幽灵：世界头号黑客米特尼克自传</a:t>
            </a:r>
            <a:r>
              <a:rPr lang="en-US" altLang="zh-CN" sz="2000" b="0" dirty="0">
                <a:latin typeface="微软雅黑" pitchFamily="34" charset="-122"/>
                <a:ea typeface="微软雅黑" pitchFamily="34" charset="-122"/>
              </a:rPr>
              <a:t>》</a:t>
            </a:r>
            <a:endParaRPr lang="zh-CN" altLang="en-US" sz="2000" dirty="0">
              <a:latin typeface="微软雅黑" pitchFamily="34" charset="-122"/>
              <a:ea typeface="微软雅黑" pitchFamily="34" charset="-122"/>
            </a:endParaRPr>
          </a:p>
        </p:txBody>
      </p:sp>
      <p:pic>
        <p:nvPicPr>
          <p:cNvPr id="149508" name="Picture 4" descr="http://b.hiphotos.baidu.com/baike/s%3D220/sign=1632ef4b71310a55c024d9f687454387/f3d3572c11dfa9ec6b1723af6ad0f703918fc149.jpg"/>
          <p:cNvPicPr>
            <a:picLocks noChangeAspect="1" noChangeArrowheads="1"/>
          </p:cNvPicPr>
          <p:nvPr/>
        </p:nvPicPr>
        <p:blipFill>
          <a:blip r:embed="rId3" cstate="print"/>
          <a:srcRect/>
          <a:stretch>
            <a:fillRect/>
          </a:stretch>
        </p:blipFill>
        <p:spPr bwMode="auto">
          <a:xfrm>
            <a:off x="357158" y="2928940"/>
            <a:ext cx="2357454" cy="1768091"/>
          </a:xfrm>
          <a:prstGeom prst="rect">
            <a:avLst/>
          </a:prstGeom>
          <a:noFill/>
        </p:spPr>
      </p:pic>
      <p:sp>
        <p:nvSpPr>
          <p:cNvPr id="9"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4.4.1 </a:t>
            </a:r>
            <a:r>
              <a:rPr lang="zh-CN" altLang="en-US" sz="3600" b="1" kern="0" dirty="0">
                <a:solidFill>
                  <a:srgbClr val="FFFFFF"/>
                </a:solidFill>
                <a:ea typeface="黑体" pitchFamily="2" charset="-122"/>
              </a:rPr>
              <a:t>计算机病毒</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黑客</a:t>
            </a:r>
            <a:endParaRPr lang="en-US" altLang="zh-CN" sz="2400" b="1" kern="0" dirty="0">
              <a:solidFill>
                <a:srgbClr val="FFFF00"/>
              </a:solidFill>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nodeType="withEffect">
                                  <p:stCondLst>
                                    <p:cond delay="0"/>
                                  </p:stCondLst>
                                  <p:childTnLst>
                                    <p:set>
                                      <p:cBhvr>
                                        <p:cTn id="9" dur="1" fill="hold">
                                          <p:stCondLst>
                                            <p:cond delay="0"/>
                                          </p:stCondLst>
                                        </p:cTn>
                                        <p:tgtEl>
                                          <p:spTgt spid="149508"/>
                                        </p:tgtEl>
                                        <p:attrNameLst>
                                          <p:attrName>style.visibility</p:attrName>
                                        </p:attrNameLst>
                                      </p:cBhvr>
                                      <p:to>
                                        <p:strVal val="visible"/>
                                      </p:to>
                                    </p:set>
                                    <p:animEffect transition="in" filter="blinds(horizontal)">
                                      <p:cBhvr>
                                        <p:cTn id="10" dur="500"/>
                                        <p:tgtEl>
                                          <p:spTgt spid="149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106" name="Picture 2" descr="http://f.hiphotos.baidu.com/baike/c0%3Dbaike80%2C5%2C5%2C80%2C26/sign=6d946cd354e736d14c1e845afa3924a7/d833c895d143ad4b048964cf82025aafa40f061d.jpg"/>
          <p:cNvPicPr>
            <a:picLocks noChangeAspect="1" noChangeArrowheads="1"/>
          </p:cNvPicPr>
          <p:nvPr/>
        </p:nvPicPr>
        <p:blipFill>
          <a:blip r:embed="rId2" cstate="print"/>
          <a:srcRect/>
          <a:stretch>
            <a:fillRect/>
          </a:stretch>
        </p:blipFill>
        <p:spPr bwMode="auto">
          <a:xfrm>
            <a:off x="4572000" y="1070479"/>
            <a:ext cx="4429156" cy="1787023"/>
          </a:xfrm>
          <a:prstGeom prst="rect">
            <a:avLst/>
          </a:prstGeom>
          <a:noFill/>
          <a:ln>
            <a:solidFill>
              <a:schemeClr val="accent1"/>
            </a:solidFill>
          </a:ln>
        </p:spPr>
      </p:pic>
      <p:pic>
        <p:nvPicPr>
          <p:cNvPr id="6" name="Picture 2" descr="http://h.hiphotos.baidu.com/baike/c0%3Dbaike92%2C5%2C5%2C92%2C30/sign=db119e3bd588d43fe4a499a01c77b97e/58ee3d6d55fbb2fb6404615c4c4a20a44623dc54.jpg"/>
          <p:cNvPicPr>
            <a:picLocks noChangeAspect="1" noChangeArrowheads="1"/>
          </p:cNvPicPr>
          <p:nvPr/>
        </p:nvPicPr>
        <p:blipFill>
          <a:blip r:embed="rId3" cstate="print"/>
          <a:srcRect/>
          <a:stretch>
            <a:fillRect/>
          </a:stretch>
        </p:blipFill>
        <p:spPr bwMode="auto">
          <a:xfrm>
            <a:off x="142844" y="1174755"/>
            <a:ext cx="4286247" cy="1754185"/>
          </a:xfrm>
          <a:prstGeom prst="rect">
            <a:avLst/>
          </a:prstGeom>
          <a:noFill/>
          <a:ln>
            <a:solidFill>
              <a:schemeClr val="accent1"/>
            </a:solidFill>
          </a:ln>
        </p:spPr>
      </p:pic>
      <p:pic>
        <p:nvPicPr>
          <p:cNvPr id="175108" name="Picture 4" descr="http://host.zzidc.com/uploads/allimg/140228/1-14022Q04RAZ.jpg"/>
          <p:cNvPicPr>
            <a:picLocks noChangeAspect="1" noChangeArrowheads="1"/>
          </p:cNvPicPr>
          <p:nvPr/>
        </p:nvPicPr>
        <p:blipFill>
          <a:blip r:embed="rId4" cstate="print"/>
          <a:srcRect/>
          <a:stretch>
            <a:fillRect/>
          </a:stretch>
        </p:blipFill>
        <p:spPr bwMode="auto">
          <a:xfrm>
            <a:off x="4572000" y="2964659"/>
            <a:ext cx="4429156" cy="1750231"/>
          </a:xfrm>
          <a:prstGeom prst="rect">
            <a:avLst/>
          </a:prstGeom>
          <a:noFill/>
          <a:ln>
            <a:solidFill>
              <a:schemeClr val="accent1"/>
            </a:solidFill>
          </a:ln>
        </p:spPr>
      </p:pic>
      <p:sp>
        <p:nvSpPr>
          <p:cNvPr id="7" name="矩形 6"/>
          <p:cNvSpPr/>
          <p:nvPr/>
        </p:nvSpPr>
        <p:spPr>
          <a:xfrm>
            <a:off x="214282" y="3094686"/>
            <a:ext cx="4286280" cy="1477328"/>
          </a:xfrm>
          <a:prstGeom prst="rect">
            <a:avLst/>
          </a:prstGeom>
        </p:spPr>
        <p:txBody>
          <a:bodyPr wrap="square">
            <a:spAutoFit/>
          </a:bodyPr>
          <a:lstStyle/>
          <a:p>
            <a:r>
              <a:rPr lang="zh-CN" altLang="en-US" dirty="0">
                <a:solidFill>
                  <a:schemeClr val="tx2"/>
                </a:solidFill>
                <a:latin typeface="宋体" pitchFamily="2" charset="-122"/>
              </a:rPr>
              <a:t>欺骗</a:t>
            </a:r>
            <a:r>
              <a:rPr lang="en-US" altLang="zh-CN" dirty="0">
                <a:solidFill>
                  <a:schemeClr val="tx2"/>
                </a:solidFill>
              </a:rPr>
              <a:t>(Spoofing)</a:t>
            </a:r>
            <a:r>
              <a:rPr lang="zh-CN" altLang="en-US" dirty="0">
                <a:solidFill>
                  <a:schemeClr val="tx2"/>
                </a:solidFill>
              </a:rPr>
              <a:t>：</a:t>
            </a:r>
            <a:endParaRPr lang="en-US" altLang="zh-CN" dirty="0">
              <a:solidFill>
                <a:schemeClr val="tx2"/>
              </a:solidFill>
            </a:endParaRPr>
          </a:p>
          <a:p>
            <a:r>
              <a:rPr lang="zh-CN" altLang="en-US" dirty="0">
                <a:solidFill>
                  <a:schemeClr val="tx2"/>
                </a:solidFill>
              </a:rPr>
              <a:t>将网络上的某台计算机伪装成另一台不同的主机，目的是欺骗网络中的其他计算机误将冒名顶替者当作目标计算机而向其发送数据或允许它修改数据。</a:t>
            </a:r>
            <a:endParaRPr lang="zh-CN" altLang="en-US" dirty="0"/>
          </a:p>
        </p:txBody>
      </p:sp>
      <p:sp>
        <p:nvSpPr>
          <p:cNvPr id="9"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4.4.1 </a:t>
            </a:r>
            <a:r>
              <a:rPr lang="zh-CN" altLang="en-US" sz="3600" b="1" kern="0" dirty="0">
                <a:solidFill>
                  <a:srgbClr val="FFFFFF"/>
                </a:solidFill>
                <a:ea typeface="黑体" pitchFamily="2" charset="-122"/>
              </a:rPr>
              <a:t>计算机病毒</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黑客</a:t>
            </a:r>
            <a:endParaRPr lang="en-US" altLang="zh-CN" sz="2400" b="1" kern="0" dirty="0">
              <a:solidFill>
                <a:srgbClr val="FFFF00"/>
              </a:solidFill>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5106"/>
                                        </p:tgtEl>
                                        <p:attrNameLst>
                                          <p:attrName>style.visibility</p:attrName>
                                        </p:attrNameLst>
                                      </p:cBhvr>
                                      <p:to>
                                        <p:strVal val="visible"/>
                                      </p:to>
                                    </p:set>
                                    <p:animEffect transition="in" filter="blinds(horizontal)">
                                      <p:cBhvr>
                                        <p:cTn id="7" dur="500"/>
                                        <p:tgtEl>
                                          <p:spTgt spid="17510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75108"/>
                                        </p:tgtEl>
                                        <p:attrNameLst>
                                          <p:attrName>style.visibility</p:attrName>
                                        </p:attrNameLst>
                                      </p:cBhvr>
                                      <p:to>
                                        <p:strVal val="visible"/>
                                      </p:to>
                                    </p:set>
                                    <p:animEffect transition="in" filter="blinds(horizontal)">
                                      <p:cBhvr>
                                        <p:cTn id="12" dur="500"/>
                                        <p:tgtEl>
                                          <p:spTgt spid="175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325435" y="1070916"/>
            <a:ext cx="8490919" cy="117872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R="0" lvl="0" algn="l" defTabSz="914400" rtl="0" eaLnBrk="1" fontAlgn="base" latinLnBrk="0" hangingPunct="1">
              <a:lnSpc>
                <a:spcPct val="100000"/>
              </a:lnSpc>
              <a:spcBef>
                <a:spcPct val="20000"/>
              </a:spcBef>
              <a:spcAft>
                <a:spcPct val="0"/>
              </a:spcAft>
              <a:buClrTx/>
              <a:buSzTx/>
              <a:tabLst/>
              <a:defRPr/>
            </a:pPr>
            <a:r>
              <a:rPr lang="zh-CN" altLang="en-US" sz="2200" kern="0" dirty="0">
                <a:solidFill>
                  <a:schemeClr val="tx2">
                    <a:lumMod val="75000"/>
                  </a:schemeClr>
                </a:solidFill>
                <a:latin typeface="微软雅黑" pitchFamily="34" charset="-122"/>
                <a:ea typeface="微软雅黑" pitchFamily="34" charset="-122"/>
              </a:rPr>
              <a:t>计算机病毒</a:t>
            </a:r>
            <a:r>
              <a:rPr kumimoji="0" lang="zh-CN" altLang="en-US" sz="2200" i="0" u="none" strike="noStrike" kern="0" cap="none" spc="0" normalizeH="0" baseline="0" noProof="0" dirty="0">
                <a:ln>
                  <a:noFill/>
                </a:ln>
                <a:solidFill>
                  <a:schemeClr val="tx2">
                    <a:lumMod val="75000"/>
                  </a:schemeClr>
                </a:solidFill>
                <a:effectLst/>
                <a:uLnTx/>
                <a:uFillTx/>
                <a:latin typeface="微软雅黑" pitchFamily="34" charset="-122"/>
                <a:ea typeface="微软雅黑" pitchFamily="34" charset="-122"/>
              </a:rPr>
              <a:t>产生的过程可分为：程序设计－＞传播－＞潜伏－＞触发－＞运行－＞实行攻击。</a:t>
            </a:r>
            <a:endParaRPr kumimoji="0" lang="en-US" altLang="zh-CN" sz="2200" i="0" u="none" strike="noStrike" kern="0" cap="none" spc="0" normalizeH="0" baseline="0" noProof="0" dirty="0">
              <a:ln>
                <a:noFill/>
              </a:ln>
              <a:solidFill>
                <a:schemeClr val="tx2">
                  <a:lumMod val="75000"/>
                </a:schemeClr>
              </a:solidFill>
              <a:effectLst/>
              <a:uLnTx/>
              <a:uFillTx/>
              <a:latin typeface="微软雅黑" pitchFamily="34" charset="-122"/>
              <a:ea typeface="微软雅黑" pitchFamily="34" charset="-122"/>
            </a:endParaRPr>
          </a:p>
          <a:p>
            <a:pPr marR="0" lvl="0" algn="l" defTabSz="914400" rtl="0" eaLnBrk="1" fontAlgn="base" latinLnBrk="0" hangingPunct="1">
              <a:lnSpc>
                <a:spcPct val="100000"/>
              </a:lnSpc>
              <a:spcBef>
                <a:spcPct val="20000"/>
              </a:spcBef>
              <a:spcAft>
                <a:spcPct val="0"/>
              </a:spcAft>
              <a:buClrTx/>
              <a:buSzTx/>
              <a:tabLst/>
              <a:defRPr/>
            </a:pPr>
            <a:r>
              <a:rPr kumimoji="0" lang="zh-CN" altLang="en-US" sz="2200" i="0" u="none" strike="noStrike" kern="0" cap="none" spc="0" normalizeH="0" baseline="0" noProof="0" dirty="0">
                <a:ln>
                  <a:noFill/>
                </a:ln>
                <a:solidFill>
                  <a:schemeClr val="tx2">
                    <a:lumMod val="75000"/>
                  </a:schemeClr>
                </a:solidFill>
                <a:effectLst/>
                <a:uLnTx/>
                <a:uFillTx/>
                <a:latin typeface="微软雅黑" pitchFamily="34" charset="-122"/>
                <a:ea typeface="微软雅黑" pitchFamily="34" charset="-122"/>
              </a:rPr>
              <a:t>其产生的原因不外乎以下几种：</a:t>
            </a:r>
          </a:p>
        </p:txBody>
      </p:sp>
      <p:sp>
        <p:nvSpPr>
          <p:cNvPr id="6" name="矩形 5"/>
          <p:cNvSpPr/>
          <p:nvPr/>
        </p:nvSpPr>
        <p:spPr>
          <a:xfrm>
            <a:off x="285720" y="2088907"/>
            <a:ext cx="8643998" cy="2554545"/>
          </a:xfrm>
          <a:prstGeom prst="rect">
            <a:avLst/>
          </a:prstGeom>
        </p:spPr>
        <p:txBody>
          <a:bodyPr wrap="square">
            <a:spAutoFit/>
          </a:bodyPr>
          <a:lstStyle/>
          <a:p>
            <a:pPr lvl="1" indent="360363">
              <a:lnSpc>
                <a:spcPct val="200000"/>
              </a:lnSpc>
              <a:buFont typeface="Wingdings" pitchFamily="2" charset="2"/>
              <a:buChar char="Ø"/>
            </a:pPr>
            <a:r>
              <a:rPr lang="en-US" altLang="zh-CN" sz="2000" b="1" dirty="0">
                <a:solidFill>
                  <a:srgbClr val="FF0000"/>
                </a:solidFill>
                <a:latin typeface="黑体" pitchFamily="49" charset="-122"/>
                <a:ea typeface="黑体" pitchFamily="49" charset="-122"/>
              </a:rPr>
              <a:t>(1) </a:t>
            </a:r>
            <a:r>
              <a:rPr lang="zh-CN" altLang="en-US" sz="2000" b="1" dirty="0">
                <a:solidFill>
                  <a:srgbClr val="FF0000"/>
                </a:solidFill>
                <a:latin typeface="黑体" pitchFamily="49" charset="-122"/>
                <a:ea typeface="黑体" pitchFamily="49" charset="-122"/>
              </a:rPr>
              <a:t>开个玩笑，一个恶作剧</a:t>
            </a:r>
          </a:p>
          <a:p>
            <a:pPr>
              <a:lnSpc>
                <a:spcPct val="120000"/>
              </a:lnSpc>
            </a:pPr>
            <a:r>
              <a:rPr lang="zh-CN" altLang="en-US" sz="2000" b="1" dirty="0">
                <a:latin typeface="华文楷体" panose="02010600040101010101" pitchFamily="2" charset="-122"/>
                <a:ea typeface="华文楷体" panose="02010600040101010101" pitchFamily="2" charset="-122"/>
              </a:rPr>
              <a:t>某些爱好计算机并对计算机技术精通的人士为了炫耀自己的高超技术和智慧，凭借对软硬件的深入了解，编制这些特殊的程序。这些程序通过载体传播出去后，在一定条件下被触发。如显示一些动画，播放一段音乐，或提一些智力问答题目等，其目的无非是自我表现一下。这类病毒一般都是良性的，不会有破坏操作。</a:t>
            </a:r>
          </a:p>
        </p:txBody>
      </p:sp>
      <p:sp>
        <p:nvSpPr>
          <p:cNvPr id="8"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4.4.1 </a:t>
            </a:r>
            <a:r>
              <a:rPr lang="zh-CN" altLang="en-US" sz="3600" b="1" kern="0" dirty="0">
                <a:solidFill>
                  <a:srgbClr val="FFFFFF"/>
                </a:solidFill>
                <a:ea typeface="黑体" pitchFamily="2" charset="-122"/>
              </a:rPr>
              <a:t>计算机病毒</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产生原因</a:t>
            </a:r>
            <a:endParaRPr lang="en-US" altLang="zh-CN" sz="2400" b="1" kern="0" dirty="0">
              <a:solidFill>
                <a:srgbClr val="FFFF00"/>
              </a:solidFill>
              <a:ea typeface="宋体" pitchFamily="2"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28596" y="1017974"/>
            <a:ext cx="8429684" cy="2616101"/>
          </a:xfrm>
          <a:prstGeom prst="rect">
            <a:avLst/>
          </a:prstGeom>
        </p:spPr>
        <p:txBody>
          <a:bodyPr wrap="square">
            <a:spAutoFit/>
          </a:bodyPr>
          <a:lstStyle/>
          <a:p>
            <a:pPr lvl="1" indent="360363">
              <a:lnSpc>
                <a:spcPct val="200000"/>
              </a:lnSpc>
              <a:buFont typeface="Wingdings" pitchFamily="2" charset="2"/>
              <a:buChar char="Ø"/>
            </a:pPr>
            <a:r>
              <a:rPr lang="en-US" altLang="zh-CN" sz="2200" b="1" dirty="0">
                <a:solidFill>
                  <a:srgbClr val="FF0000"/>
                </a:solidFill>
                <a:latin typeface="黑体" pitchFamily="49" charset="-122"/>
                <a:ea typeface="黑体" pitchFamily="49" charset="-122"/>
              </a:rPr>
              <a:t>(2) </a:t>
            </a:r>
            <a:r>
              <a:rPr lang="zh-CN" altLang="en-US" sz="2200" b="1" dirty="0">
                <a:solidFill>
                  <a:srgbClr val="FF0000"/>
                </a:solidFill>
                <a:latin typeface="黑体" pitchFamily="49" charset="-122"/>
                <a:ea typeface="黑体" pitchFamily="49" charset="-122"/>
              </a:rPr>
              <a:t>产生于个别人的报复心理</a:t>
            </a:r>
          </a:p>
          <a:p>
            <a:pPr>
              <a:lnSpc>
                <a:spcPct val="120000"/>
              </a:lnSpc>
            </a:pPr>
            <a:r>
              <a:rPr lang="zh-CN" altLang="en-US" sz="2000" b="1" dirty="0">
                <a:latin typeface="华文楷体" panose="02010600040101010101" pitchFamily="2" charset="-122"/>
                <a:ea typeface="华文楷体" panose="02010600040101010101" pitchFamily="2" charset="-122"/>
              </a:rPr>
              <a:t>每个人都处于社会环境中，但总有人对社会不满或受到不公证的待遇。如果这种情况发生在一个编程高手身上，那么他有可能会编制一些危险的程序。在国外有这样的事例：某公司职员在职期间编制了一段代码隐藏在其公司的系统中，一旦检测到他的名字在工资报表中删除，该程序立即发作，破坏整个系统。类似案例在国内亦出现过。 </a:t>
            </a:r>
          </a:p>
        </p:txBody>
      </p:sp>
      <p:sp>
        <p:nvSpPr>
          <p:cNvPr id="4"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4.4.1 </a:t>
            </a:r>
            <a:r>
              <a:rPr lang="zh-CN" altLang="en-US" sz="3600" b="1" kern="0" dirty="0">
                <a:solidFill>
                  <a:srgbClr val="FFFFFF"/>
                </a:solidFill>
                <a:ea typeface="黑体" pitchFamily="2" charset="-122"/>
              </a:rPr>
              <a:t>计算机病毒</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产生原因</a:t>
            </a:r>
            <a:endParaRPr lang="en-US" altLang="zh-CN" sz="2400" b="1" kern="0" dirty="0">
              <a:solidFill>
                <a:srgbClr val="FFFF00"/>
              </a:solidFill>
              <a:ea typeface="宋体" pitchFamily="2"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85720" y="1000114"/>
            <a:ext cx="8572560" cy="3662541"/>
          </a:xfrm>
          <a:prstGeom prst="rect">
            <a:avLst/>
          </a:prstGeom>
        </p:spPr>
        <p:txBody>
          <a:bodyPr wrap="square">
            <a:spAutoFit/>
          </a:bodyPr>
          <a:lstStyle/>
          <a:p>
            <a:pPr lvl="1" indent="360363">
              <a:lnSpc>
                <a:spcPct val="200000"/>
              </a:lnSpc>
              <a:buFont typeface="Wingdings" pitchFamily="2" charset="2"/>
              <a:buChar char="Ø"/>
            </a:pPr>
            <a:r>
              <a:rPr lang="en-US" altLang="zh-CN" sz="2200" b="1" dirty="0">
                <a:solidFill>
                  <a:srgbClr val="FF0000"/>
                </a:solidFill>
                <a:latin typeface="黑体" pitchFamily="49" charset="-122"/>
                <a:ea typeface="黑体" pitchFamily="49" charset="-122"/>
              </a:rPr>
              <a:t>(3) </a:t>
            </a:r>
            <a:r>
              <a:rPr lang="zh-CN" altLang="en-US" sz="2200" b="1" dirty="0">
                <a:solidFill>
                  <a:srgbClr val="FF0000"/>
                </a:solidFill>
                <a:latin typeface="黑体" pitchFamily="49" charset="-122"/>
                <a:ea typeface="黑体" pitchFamily="49" charset="-122"/>
              </a:rPr>
              <a:t>用于版权保护</a:t>
            </a:r>
          </a:p>
          <a:p>
            <a:pPr>
              <a:lnSpc>
                <a:spcPct val="120000"/>
              </a:lnSpc>
            </a:pPr>
            <a:r>
              <a:rPr lang="zh-CN" altLang="en-US" sz="2000" b="1" dirty="0">
                <a:latin typeface="华文楷体" panose="02010600040101010101" pitchFamily="2" charset="-122"/>
                <a:ea typeface="华文楷体" panose="02010600040101010101" pitchFamily="2" charset="-122"/>
              </a:rPr>
              <a:t>计算机发展初期，由于在法律上对于软件版权保护还没有象今天这样完善。很多商业软件被非法复制，有些开发商为了保护自己的利益制作了一些特殊程序，附在产品中。如：巴基斯坦病毒，其制作者是为了追踪那些非法拷贝他们产品的用户。用于这种目的的病毒目前已不多见。</a:t>
            </a:r>
          </a:p>
          <a:p>
            <a:pPr lvl="1" indent="360363">
              <a:lnSpc>
                <a:spcPct val="200000"/>
              </a:lnSpc>
              <a:buFont typeface="Wingdings" pitchFamily="2" charset="2"/>
              <a:buChar char="Ø"/>
            </a:pPr>
            <a:r>
              <a:rPr lang="en-US" altLang="zh-CN" sz="2200" b="1" dirty="0">
                <a:solidFill>
                  <a:srgbClr val="FF0000"/>
                </a:solidFill>
                <a:latin typeface="黑体" pitchFamily="49" charset="-122"/>
                <a:ea typeface="黑体" pitchFamily="49" charset="-122"/>
              </a:rPr>
              <a:t>(4) </a:t>
            </a:r>
            <a:r>
              <a:rPr lang="zh-CN" altLang="en-US" sz="2200" b="1" dirty="0">
                <a:solidFill>
                  <a:srgbClr val="FF0000"/>
                </a:solidFill>
                <a:latin typeface="黑体" pitchFamily="49" charset="-122"/>
                <a:ea typeface="黑体" pitchFamily="49" charset="-122"/>
              </a:rPr>
              <a:t>用于特殊目的</a:t>
            </a:r>
          </a:p>
          <a:p>
            <a:pPr>
              <a:lnSpc>
                <a:spcPct val="120000"/>
              </a:lnSpc>
            </a:pPr>
            <a:r>
              <a:rPr lang="zh-CN" altLang="en-US" sz="2000" b="1" dirty="0">
                <a:latin typeface="华文楷体" panose="02010600040101010101" pitchFamily="2" charset="-122"/>
                <a:ea typeface="华文楷体" panose="02010600040101010101" pitchFamily="2" charset="-122"/>
              </a:rPr>
              <a:t>某组织或个人为达到特殊目的，对政府机构、单位的特殊系统进行宣传或破坏。或用于军事目的。</a:t>
            </a:r>
          </a:p>
        </p:txBody>
      </p:sp>
      <p:sp>
        <p:nvSpPr>
          <p:cNvPr id="4"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4.4.1 </a:t>
            </a:r>
            <a:r>
              <a:rPr lang="zh-CN" altLang="en-US" sz="3600" b="1" kern="0" dirty="0">
                <a:solidFill>
                  <a:srgbClr val="FFFFFF"/>
                </a:solidFill>
                <a:ea typeface="黑体" pitchFamily="2" charset="-122"/>
              </a:rPr>
              <a:t>计算机病毒</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产生原因</a:t>
            </a:r>
            <a:endParaRPr lang="en-US" altLang="zh-CN" sz="2400" b="1" kern="0" dirty="0">
              <a:solidFill>
                <a:srgbClr val="FFFF00"/>
              </a:solidFill>
              <a:ea typeface="宋体" pitchFamily="2"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457200" y="1071552"/>
            <a:ext cx="8229600" cy="3394472"/>
          </a:xfrm>
          <a:prstGeom prst="rect">
            <a:avLst/>
          </a:prstGeom>
          <a:noFill/>
          <a:ln w="9525">
            <a:noFill/>
            <a:miter lim="800000"/>
            <a:headEnd/>
            <a:tailEnd/>
          </a:ln>
        </p:spPr>
        <p:txBody>
          <a:bodyPr/>
          <a:lstStyle/>
          <a:p>
            <a:pPr marL="271463" indent="-271463" algn="l">
              <a:lnSpc>
                <a:spcPct val="150000"/>
              </a:lnSpc>
            </a:pPr>
            <a:r>
              <a:rPr lang="en-US" altLang="zh-CN" sz="2200" b="1" dirty="0">
                <a:latin typeface="华文楷体" panose="02010600040101010101" pitchFamily="2" charset="-122"/>
                <a:ea typeface="华文楷体" panose="02010600040101010101" pitchFamily="2" charset="-122"/>
              </a:rPr>
              <a:t>⑴ </a:t>
            </a:r>
            <a:r>
              <a:rPr lang="zh-CN" altLang="en-US" sz="2200" b="1" dirty="0">
                <a:solidFill>
                  <a:srgbClr val="FF0000"/>
                </a:solidFill>
                <a:latin typeface="黑体" pitchFamily="49" charset="-122"/>
                <a:ea typeface="黑体" pitchFamily="49" charset="-122"/>
              </a:rPr>
              <a:t>传染性</a:t>
            </a:r>
            <a:r>
              <a:rPr lang="zh-CN" altLang="en-US" sz="2200" b="1" dirty="0">
                <a:latin typeface="华文楷体" panose="02010600040101010101" pitchFamily="2" charset="-122"/>
                <a:ea typeface="华文楷体" panose="02010600040101010101" pitchFamily="2" charset="-122"/>
              </a:rPr>
              <a:t>。它计算机病毒的主要特征，是衡量一种程序是否为病毒的首要条件。</a:t>
            </a:r>
          </a:p>
          <a:p>
            <a:pPr marL="271463" indent="-271463" algn="l">
              <a:lnSpc>
                <a:spcPct val="150000"/>
              </a:lnSpc>
            </a:pPr>
            <a:r>
              <a:rPr lang="zh-CN" altLang="en-US" sz="2200" b="1" dirty="0">
                <a:latin typeface="华文楷体" panose="02010600040101010101" pitchFamily="2" charset="-122"/>
                <a:ea typeface="华文楷体" panose="02010600040101010101" pitchFamily="2" charset="-122"/>
              </a:rPr>
              <a:t>⑵ </a:t>
            </a:r>
            <a:r>
              <a:rPr lang="zh-CN" altLang="en-US" sz="2200" b="1" dirty="0">
                <a:solidFill>
                  <a:srgbClr val="FF0000"/>
                </a:solidFill>
                <a:latin typeface="黑体" pitchFamily="49" charset="-122"/>
                <a:ea typeface="黑体" pitchFamily="49" charset="-122"/>
              </a:rPr>
              <a:t>隐蔽性</a:t>
            </a:r>
            <a:r>
              <a:rPr lang="zh-CN" altLang="en-US" sz="2200" b="1" dirty="0">
                <a:latin typeface="华文楷体" panose="02010600040101010101" pitchFamily="2" charset="-122"/>
                <a:ea typeface="华文楷体" panose="02010600040101010101" pitchFamily="2" charset="-122"/>
              </a:rPr>
              <a:t>。</a:t>
            </a:r>
          </a:p>
          <a:p>
            <a:pPr marL="271463" indent="-271463" algn="l">
              <a:lnSpc>
                <a:spcPct val="150000"/>
              </a:lnSpc>
            </a:pPr>
            <a:r>
              <a:rPr lang="zh-CN" altLang="en-US" sz="2200" b="1" dirty="0">
                <a:latin typeface="华文楷体" panose="02010600040101010101" pitchFamily="2" charset="-122"/>
                <a:ea typeface="华文楷体" panose="02010600040101010101" pitchFamily="2" charset="-122"/>
              </a:rPr>
              <a:t>⑶ </a:t>
            </a:r>
            <a:r>
              <a:rPr lang="zh-CN" altLang="en-US" sz="2200" b="1" dirty="0">
                <a:solidFill>
                  <a:srgbClr val="FF0000"/>
                </a:solidFill>
                <a:latin typeface="黑体" pitchFamily="49" charset="-122"/>
                <a:ea typeface="黑体" pitchFamily="49" charset="-122"/>
              </a:rPr>
              <a:t>潜伏性</a:t>
            </a:r>
            <a:r>
              <a:rPr lang="zh-CN" altLang="en-US" sz="2200" b="1" dirty="0">
                <a:latin typeface="华文楷体" panose="02010600040101010101" pitchFamily="2" charset="-122"/>
                <a:ea typeface="华文楷体" panose="02010600040101010101" pitchFamily="2" charset="-122"/>
              </a:rPr>
              <a:t>。</a:t>
            </a:r>
          </a:p>
          <a:p>
            <a:pPr marL="271463" indent="-271463" algn="l">
              <a:lnSpc>
                <a:spcPct val="150000"/>
              </a:lnSpc>
            </a:pPr>
            <a:r>
              <a:rPr lang="zh-CN" altLang="en-US" sz="2200" b="1" dirty="0">
                <a:latin typeface="华文楷体" panose="02010600040101010101" pitchFamily="2" charset="-122"/>
                <a:ea typeface="华文楷体" panose="02010600040101010101" pitchFamily="2" charset="-122"/>
              </a:rPr>
              <a:t>⑷ </a:t>
            </a:r>
            <a:r>
              <a:rPr lang="zh-CN" altLang="en-US" sz="2200" b="1" dirty="0">
                <a:solidFill>
                  <a:srgbClr val="FF0000"/>
                </a:solidFill>
                <a:latin typeface="黑体" pitchFamily="49" charset="-122"/>
                <a:ea typeface="黑体" pitchFamily="49" charset="-122"/>
              </a:rPr>
              <a:t>可激发性</a:t>
            </a:r>
            <a:r>
              <a:rPr lang="zh-CN" altLang="en-US" sz="2200" b="1" dirty="0">
                <a:latin typeface="华文楷体" panose="02010600040101010101" pitchFamily="2" charset="-122"/>
                <a:ea typeface="华文楷体" panose="02010600040101010101" pitchFamily="2" charset="-122"/>
              </a:rPr>
              <a:t>。</a:t>
            </a:r>
          </a:p>
          <a:p>
            <a:pPr marL="271463" indent="-271463" algn="l">
              <a:lnSpc>
                <a:spcPct val="150000"/>
              </a:lnSpc>
            </a:pPr>
            <a:r>
              <a:rPr lang="zh-CN" altLang="en-US" sz="2200" b="1" dirty="0">
                <a:latin typeface="华文楷体" panose="02010600040101010101" pitchFamily="2" charset="-122"/>
                <a:ea typeface="华文楷体" panose="02010600040101010101" pitchFamily="2" charset="-122"/>
              </a:rPr>
              <a:t>⑸ </a:t>
            </a:r>
            <a:r>
              <a:rPr lang="zh-CN" altLang="en-US" sz="2200" b="1" dirty="0">
                <a:solidFill>
                  <a:srgbClr val="FF0000"/>
                </a:solidFill>
                <a:latin typeface="黑体" pitchFamily="49" charset="-122"/>
                <a:ea typeface="黑体" pitchFamily="49" charset="-122"/>
              </a:rPr>
              <a:t>破坏性</a:t>
            </a:r>
            <a:r>
              <a:rPr lang="zh-CN" altLang="en-US" sz="2200" b="1" dirty="0">
                <a:latin typeface="华文楷体" panose="02010600040101010101" pitchFamily="2" charset="-122"/>
                <a:ea typeface="华文楷体" panose="02010600040101010101" pitchFamily="2" charset="-122"/>
              </a:rPr>
              <a:t>。也叫做表现性。它是构成病毒的第二个重要条件，也是病毒设计者的最终目的。</a:t>
            </a:r>
          </a:p>
        </p:txBody>
      </p:sp>
      <p:sp>
        <p:nvSpPr>
          <p:cNvPr id="4"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4.4.1 </a:t>
            </a:r>
            <a:r>
              <a:rPr lang="zh-CN" altLang="en-US" sz="3600" b="1" kern="0" dirty="0">
                <a:solidFill>
                  <a:srgbClr val="FFFFFF"/>
                </a:solidFill>
                <a:ea typeface="黑体" pitchFamily="2" charset="-122"/>
              </a:rPr>
              <a:t>计算机病毒</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特点</a:t>
            </a:r>
            <a:endParaRPr lang="en-US" altLang="zh-CN" sz="2400" b="1" kern="0" dirty="0">
              <a:solidFill>
                <a:srgbClr val="FFFF00"/>
              </a:solidFill>
              <a:ea typeface="宋体" pitchFamily="2" charset="-122"/>
            </a:endParaRP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ChangeArrowheads="1"/>
          </p:cNvSpPr>
          <p:nvPr/>
        </p:nvSpPr>
        <p:spPr bwMode="auto">
          <a:xfrm>
            <a:off x="285720" y="1486802"/>
            <a:ext cx="8715436" cy="3085212"/>
          </a:xfrm>
          <a:prstGeom prst="rect">
            <a:avLst/>
          </a:prstGeom>
          <a:noFill/>
          <a:ln w="9525">
            <a:noFill/>
            <a:miter lim="800000"/>
            <a:headEnd/>
            <a:tailEnd/>
          </a:ln>
        </p:spPr>
        <p:txBody>
          <a:bodyPr wrap="square" tIns="-428490" anchor="ctr">
            <a:spAutoFit/>
          </a:bodyPr>
          <a:lstStyle/>
          <a:p>
            <a:pPr algn="l">
              <a:lnSpc>
                <a:spcPct val="130000"/>
              </a:lnSpc>
              <a:spcAft>
                <a:spcPts val="600"/>
              </a:spcAft>
            </a:pPr>
            <a:r>
              <a:rPr lang="zh-CN" altLang="en-US" b="1" dirty="0">
                <a:solidFill>
                  <a:srgbClr val="FF3300"/>
                </a:solidFill>
                <a:latin typeface="华文楷体" pitchFamily="2" charset="-122"/>
                <a:ea typeface="华文楷体" pitchFamily="2" charset="-122"/>
              </a:rPr>
              <a:t>（</a:t>
            </a:r>
            <a:r>
              <a:rPr lang="en-US" altLang="zh-CN" b="1" dirty="0">
                <a:solidFill>
                  <a:srgbClr val="FF3300"/>
                </a:solidFill>
                <a:latin typeface="华文楷体" pitchFamily="2" charset="-122"/>
                <a:ea typeface="华文楷体" pitchFamily="2" charset="-122"/>
              </a:rPr>
              <a:t>1</a:t>
            </a:r>
            <a:r>
              <a:rPr lang="zh-CN" altLang="en-US" b="1" dirty="0">
                <a:solidFill>
                  <a:srgbClr val="FF3300"/>
                </a:solidFill>
                <a:latin typeface="华文楷体" pitchFamily="2" charset="-122"/>
                <a:ea typeface="华文楷体" pitchFamily="2" charset="-122"/>
              </a:rPr>
              <a:t>）硬盘传播</a:t>
            </a:r>
            <a:r>
              <a:rPr lang="zh-CN" altLang="en-US" b="1" dirty="0">
                <a:latin typeface="华文楷体" pitchFamily="2" charset="-122"/>
                <a:ea typeface="华文楷体" pitchFamily="2" charset="-122"/>
              </a:rPr>
              <a:t>：由于带病毒的硬盘在本地或者移到其他地方使用，维修等被病毒传染并将其扩散。 </a:t>
            </a:r>
          </a:p>
          <a:p>
            <a:pPr algn="l">
              <a:lnSpc>
                <a:spcPct val="130000"/>
              </a:lnSpc>
              <a:spcAft>
                <a:spcPts val="600"/>
              </a:spcAft>
            </a:pPr>
            <a:r>
              <a:rPr lang="zh-CN" altLang="en-US" b="1" dirty="0">
                <a:solidFill>
                  <a:srgbClr val="FF3300"/>
                </a:solidFill>
                <a:latin typeface="华文楷体" pitchFamily="2" charset="-122"/>
                <a:ea typeface="华文楷体" pitchFamily="2" charset="-122"/>
              </a:rPr>
              <a:t>（</a:t>
            </a:r>
            <a:r>
              <a:rPr lang="en-US" altLang="zh-CN" b="1" dirty="0">
                <a:solidFill>
                  <a:srgbClr val="FF3300"/>
                </a:solidFill>
                <a:latin typeface="华文楷体" pitchFamily="2" charset="-122"/>
                <a:ea typeface="华文楷体" pitchFamily="2" charset="-122"/>
              </a:rPr>
              <a:t>2</a:t>
            </a:r>
            <a:r>
              <a:rPr lang="zh-CN" altLang="en-US" b="1" dirty="0">
                <a:solidFill>
                  <a:srgbClr val="FF3300"/>
                </a:solidFill>
                <a:latin typeface="华文楷体" pitchFamily="2" charset="-122"/>
                <a:ea typeface="华文楷体" pitchFamily="2" charset="-122"/>
              </a:rPr>
              <a:t>）光盘传播：</a:t>
            </a:r>
            <a:r>
              <a:rPr lang="zh-CN" altLang="en-US" b="1" dirty="0">
                <a:latin typeface="华文楷体" pitchFamily="2" charset="-122"/>
                <a:ea typeface="华文楷体" pitchFamily="2" charset="-122"/>
              </a:rPr>
              <a:t>大多数软件都刻录在光盘上，由于普通用户购买正版软件的较少，一些非法商人就将软件放在光盘上，在复制的过程中将带病毒文件刻录在上面。 </a:t>
            </a:r>
          </a:p>
          <a:p>
            <a:pPr algn="l">
              <a:lnSpc>
                <a:spcPct val="130000"/>
              </a:lnSpc>
              <a:spcAft>
                <a:spcPts val="600"/>
              </a:spcAft>
            </a:pPr>
            <a:r>
              <a:rPr lang="zh-CN" altLang="en-US" b="1" dirty="0">
                <a:solidFill>
                  <a:srgbClr val="FF3300"/>
                </a:solidFill>
                <a:latin typeface="华文楷体" pitchFamily="2" charset="-122"/>
                <a:ea typeface="华文楷体" pitchFamily="2" charset="-122"/>
              </a:rPr>
              <a:t>（</a:t>
            </a:r>
            <a:r>
              <a:rPr lang="en-US" altLang="zh-CN" b="1" dirty="0">
                <a:solidFill>
                  <a:srgbClr val="FF3300"/>
                </a:solidFill>
                <a:latin typeface="华文楷体" pitchFamily="2" charset="-122"/>
                <a:ea typeface="华文楷体" pitchFamily="2" charset="-122"/>
              </a:rPr>
              <a:t>3</a:t>
            </a:r>
            <a:r>
              <a:rPr lang="zh-CN" altLang="en-US" b="1" dirty="0">
                <a:solidFill>
                  <a:srgbClr val="FF3300"/>
                </a:solidFill>
                <a:latin typeface="华文楷体" pitchFamily="2" charset="-122"/>
                <a:ea typeface="华文楷体" pitchFamily="2" charset="-122"/>
              </a:rPr>
              <a:t>）</a:t>
            </a:r>
            <a:r>
              <a:rPr lang="en-US" altLang="zh-CN" b="1" dirty="0">
                <a:solidFill>
                  <a:srgbClr val="FF3300"/>
                </a:solidFill>
                <a:latin typeface="华文楷体" pitchFamily="2" charset="-122"/>
                <a:ea typeface="华文楷体" pitchFamily="2" charset="-122"/>
              </a:rPr>
              <a:t>u</a:t>
            </a:r>
            <a:r>
              <a:rPr lang="zh-CN" altLang="en-US" b="1" dirty="0">
                <a:solidFill>
                  <a:srgbClr val="FF3300"/>
                </a:solidFill>
                <a:latin typeface="华文楷体" pitchFamily="2" charset="-122"/>
                <a:ea typeface="华文楷体" pitchFamily="2" charset="-122"/>
              </a:rPr>
              <a:t>盘传播：</a:t>
            </a:r>
            <a:r>
              <a:rPr lang="en-US" altLang="zh-CN" b="1" dirty="0">
                <a:latin typeface="华文楷体" pitchFamily="2" charset="-122"/>
                <a:ea typeface="华文楷体" pitchFamily="2" charset="-122"/>
              </a:rPr>
              <a:t>u</a:t>
            </a:r>
            <a:r>
              <a:rPr lang="zh-CN" altLang="en-US" b="1" dirty="0">
                <a:latin typeface="华文楷体" pitchFamily="2" charset="-122"/>
                <a:ea typeface="华文楷体" pitchFamily="2" charset="-122"/>
              </a:rPr>
              <a:t>盘携带方便，为了方便计算机相互之间传递文件，经常使用</a:t>
            </a:r>
            <a:r>
              <a:rPr lang="en-US" altLang="zh-CN" b="1" dirty="0">
                <a:latin typeface="华文楷体" pitchFamily="2" charset="-122"/>
                <a:ea typeface="华文楷体" pitchFamily="2" charset="-122"/>
              </a:rPr>
              <a:t>u</a:t>
            </a:r>
            <a:r>
              <a:rPr lang="zh-CN" altLang="en-US" b="1" dirty="0">
                <a:latin typeface="华文楷体" pitchFamily="2" charset="-122"/>
                <a:ea typeface="华文楷体" pitchFamily="2" charset="-122"/>
              </a:rPr>
              <a:t>盘，就将一台计算机的病毒传播到另一台。 </a:t>
            </a:r>
          </a:p>
          <a:p>
            <a:pPr algn="l">
              <a:lnSpc>
                <a:spcPct val="130000"/>
              </a:lnSpc>
              <a:spcAft>
                <a:spcPts val="600"/>
              </a:spcAft>
            </a:pPr>
            <a:r>
              <a:rPr lang="zh-CN" altLang="en-US" b="1" dirty="0">
                <a:solidFill>
                  <a:srgbClr val="FF3300"/>
                </a:solidFill>
                <a:latin typeface="华文楷体" pitchFamily="2" charset="-122"/>
                <a:ea typeface="华文楷体" pitchFamily="2" charset="-122"/>
              </a:rPr>
              <a:t>（</a:t>
            </a:r>
            <a:r>
              <a:rPr lang="en-US" altLang="zh-CN" b="1" dirty="0">
                <a:solidFill>
                  <a:srgbClr val="FF3300"/>
                </a:solidFill>
                <a:latin typeface="华文楷体" pitchFamily="2" charset="-122"/>
                <a:ea typeface="华文楷体" pitchFamily="2" charset="-122"/>
              </a:rPr>
              <a:t>4</a:t>
            </a:r>
            <a:r>
              <a:rPr lang="zh-CN" altLang="en-US" b="1" dirty="0">
                <a:solidFill>
                  <a:srgbClr val="FF3300"/>
                </a:solidFill>
                <a:latin typeface="华文楷体" pitchFamily="2" charset="-122"/>
                <a:ea typeface="华文楷体" pitchFamily="2" charset="-122"/>
              </a:rPr>
              <a:t>）</a:t>
            </a:r>
            <a:r>
              <a:rPr lang="en-US" altLang="zh-CN" b="1" dirty="0">
                <a:solidFill>
                  <a:srgbClr val="FF3300"/>
                </a:solidFill>
                <a:latin typeface="华文楷体" pitchFamily="2" charset="-122"/>
                <a:ea typeface="华文楷体" pitchFamily="2" charset="-122"/>
              </a:rPr>
              <a:t>internet</a:t>
            </a:r>
            <a:r>
              <a:rPr lang="zh-CN" altLang="en-US" b="1" dirty="0">
                <a:solidFill>
                  <a:srgbClr val="FF3300"/>
                </a:solidFill>
                <a:latin typeface="华文楷体" pitchFamily="2" charset="-122"/>
                <a:ea typeface="华文楷体" pitchFamily="2" charset="-122"/>
              </a:rPr>
              <a:t>上下载病毒文件</a:t>
            </a:r>
            <a:r>
              <a:rPr lang="zh-CN" altLang="en-US" b="1" dirty="0">
                <a:latin typeface="华文楷体" pitchFamily="2" charset="-122"/>
                <a:ea typeface="华文楷体" pitchFamily="2" charset="-122"/>
              </a:rPr>
              <a:t>，在计算机日益普及的今天人们通过计算机网诺相互传递文件，信件，这样使病毒传播速度加快，因为资源的共享，人们经常网上下载、免费共享软件、病毒文件难免夹带在其中，网络传播也是现代病毒传播主要方式。 </a:t>
            </a:r>
          </a:p>
        </p:txBody>
      </p:sp>
      <p:sp>
        <p:nvSpPr>
          <p:cNvPr id="4"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4.4.1 </a:t>
            </a:r>
            <a:r>
              <a:rPr lang="zh-CN" altLang="en-US" sz="3600" b="1" kern="0" dirty="0">
                <a:solidFill>
                  <a:srgbClr val="FFFFFF"/>
                </a:solidFill>
                <a:ea typeface="黑体" pitchFamily="2" charset="-122"/>
              </a:rPr>
              <a:t>计算机病毒</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传播渠道</a:t>
            </a:r>
            <a:endParaRPr lang="en-US" altLang="zh-CN" sz="2400" b="1" kern="0" dirty="0">
              <a:solidFill>
                <a:srgbClr val="FFFF00"/>
              </a:solidFill>
              <a:ea typeface="宋体" pitchFamily="2" charset="-122"/>
            </a:endParaRP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a:xfrm>
            <a:off x="250581" y="951310"/>
            <a:ext cx="8229600" cy="1512094"/>
          </a:xfrm>
          <a:noFill/>
        </p:spPr>
        <p:txBody>
          <a:bodyPr lIns="92075" tIns="46038" rIns="92075" bIns="46038">
            <a:noAutofit/>
          </a:bodyPr>
          <a:lstStyle/>
          <a:p>
            <a:pPr eaLnBrk="1" hangingPunct="1">
              <a:lnSpc>
                <a:spcPct val="120000"/>
              </a:lnSpc>
            </a:pPr>
            <a:r>
              <a:rPr lang="zh-CN" altLang="en-US" sz="2400" b="1" dirty="0">
                <a:solidFill>
                  <a:schemeClr val="tx2"/>
                </a:solidFill>
                <a:latin typeface="华文楷体" pitchFamily="2" charset="-122"/>
                <a:ea typeface="华文楷体" pitchFamily="2" charset="-122"/>
              </a:rPr>
              <a:t>大量寄生于</a:t>
            </a:r>
            <a:r>
              <a:rPr lang="en-US" altLang="zh-CN" sz="2400" b="1" dirty="0">
                <a:solidFill>
                  <a:schemeClr val="tx2"/>
                </a:solidFill>
                <a:latin typeface="华文楷体" pitchFamily="2" charset="-122"/>
                <a:ea typeface="华文楷体" pitchFamily="2" charset="-122"/>
              </a:rPr>
              <a:t>.COM</a:t>
            </a:r>
            <a:r>
              <a:rPr lang="zh-CN" altLang="en-US" sz="2400" b="1" dirty="0">
                <a:solidFill>
                  <a:schemeClr val="tx2"/>
                </a:solidFill>
                <a:latin typeface="华文楷体" pitchFamily="2" charset="-122"/>
                <a:ea typeface="华文楷体" pitchFamily="2" charset="-122"/>
              </a:rPr>
              <a:t>及</a:t>
            </a:r>
            <a:r>
              <a:rPr lang="en-US" altLang="zh-CN" sz="2400" b="1" dirty="0">
                <a:solidFill>
                  <a:schemeClr val="tx2"/>
                </a:solidFill>
                <a:latin typeface="华文楷体" pitchFamily="2" charset="-122"/>
                <a:ea typeface="华文楷体" pitchFamily="2" charset="-122"/>
              </a:rPr>
              <a:t>.EXE</a:t>
            </a:r>
            <a:r>
              <a:rPr lang="zh-CN" altLang="en-US" sz="2400" b="1" dirty="0">
                <a:solidFill>
                  <a:schemeClr val="tx2"/>
                </a:solidFill>
                <a:latin typeface="华文楷体" pitchFamily="2" charset="-122"/>
                <a:ea typeface="华文楷体" pitchFamily="2" charset="-122"/>
              </a:rPr>
              <a:t>文件中</a:t>
            </a:r>
          </a:p>
          <a:p>
            <a:pPr lvl="1" eaLnBrk="1" hangingPunct="1">
              <a:lnSpc>
                <a:spcPct val="120000"/>
              </a:lnSpc>
            </a:pPr>
            <a:r>
              <a:rPr lang="zh-CN" altLang="en-US" sz="2400" b="1" dirty="0">
                <a:solidFill>
                  <a:schemeClr val="tx2"/>
                </a:solidFill>
              </a:rPr>
              <a:t>有的是引导型及文件型的混和型</a:t>
            </a:r>
          </a:p>
          <a:p>
            <a:pPr eaLnBrk="1" hangingPunct="1">
              <a:lnSpc>
                <a:spcPct val="120000"/>
              </a:lnSpc>
            </a:pPr>
            <a:r>
              <a:rPr lang="zh-CN" altLang="en-US" sz="2400" b="1" dirty="0">
                <a:solidFill>
                  <a:schemeClr val="tx2"/>
                </a:solidFill>
                <a:latin typeface="华文楷体" pitchFamily="2" charset="-122"/>
                <a:ea typeface="华文楷体" pitchFamily="2" charset="-122"/>
              </a:rPr>
              <a:t>如：黑色星期五， </a:t>
            </a:r>
            <a:r>
              <a:rPr lang="en-US" altLang="zh-CN" sz="2400" b="1" dirty="0">
                <a:solidFill>
                  <a:schemeClr val="tx2"/>
                </a:solidFill>
                <a:latin typeface="华文楷体" pitchFamily="2" charset="-122"/>
                <a:ea typeface="华文楷体" pitchFamily="2" charset="-122"/>
              </a:rPr>
              <a:t>,DIR II,  1465 </a:t>
            </a:r>
          </a:p>
        </p:txBody>
      </p:sp>
      <p:pic>
        <p:nvPicPr>
          <p:cNvPr id="19460" name="Picture 4" descr="13-pic-rising1"/>
          <p:cNvPicPr>
            <a:picLocks noChangeAspect="1" noChangeArrowheads="1"/>
          </p:cNvPicPr>
          <p:nvPr/>
        </p:nvPicPr>
        <p:blipFill>
          <a:blip r:embed="rId2" cstate="print"/>
          <a:srcRect/>
          <a:stretch>
            <a:fillRect/>
          </a:stretch>
        </p:blipFill>
        <p:spPr bwMode="auto">
          <a:xfrm>
            <a:off x="2285984" y="2500312"/>
            <a:ext cx="3890821" cy="2191940"/>
          </a:xfrm>
          <a:prstGeom prst="rect">
            <a:avLst/>
          </a:prstGeom>
          <a:noFill/>
          <a:ln w="9525">
            <a:noFill/>
            <a:miter lim="800000"/>
            <a:headEnd/>
            <a:tailEnd/>
          </a:ln>
        </p:spPr>
      </p:pic>
      <p:sp>
        <p:nvSpPr>
          <p:cNvPr id="6"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4.4.1 </a:t>
            </a:r>
            <a:r>
              <a:rPr lang="zh-CN" altLang="en-US" sz="3600" b="1" kern="0" dirty="0">
                <a:solidFill>
                  <a:srgbClr val="FFFFFF"/>
                </a:solidFill>
                <a:ea typeface="黑体" pitchFamily="2" charset="-122"/>
              </a:rPr>
              <a:t>计算机病毒</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文件型病毒</a:t>
            </a:r>
            <a:endParaRPr lang="en-US" altLang="zh-CN" sz="2400" b="1" kern="0" dirty="0">
              <a:solidFill>
                <a:srgbClr val="FFFF00"/>
              </a:solidFill>
              <a:ea typeface="宋体" pitchFamily="2"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body" idx="1"/>
          </p:nvPr>
        </p:nvSpPr>
        <p:spPr>
          <a:xfrm>
            <a:off x="457200" y="1085850"/>
            <a:ext cx="8229600" cy="1000125"/>
          </a:xfrm>
        </p:spPr>
        <p:txBody>
          <a:bodyPr>
            <a:normAutofit/>
          </a:bodyPr>
          <a:lstStyle/>
          <a:p>
            <a:pPr eaLnBrk="1" hangingPunct="1"/>
            <a:r>
              <a:rPr lang="en-US" altLang="zh-CN" sz="2400" b="1" dirty="0">
                <a:solidFill>
                  <a:schemeClr val="tx2"/>
                </a:solidFill>
                <a:latin typeface="华文楷体" pitchFamily="2" charset="-122"/>
                <a:ea typeface="华文楷体" pitchFamily="2" charset="-122"/>
              </a:rPr>
              <a:t>1998,1999,2000/4/26 CIH</a:t>
            </a:r>
          </a:p>
          <a:p>
            <a:pPr eaLnBrk="1" hangingPunct="1"/>
            <a:r>
              <a:rPr lang="zh-CN" altLang="en-US" sz="2400" b="1" dirty="0">
                <a:solidFill>
                  <a:schemeClr val="tx2"/>
                </a:solidFill>
                <a:latin typeface="华文楷体" pitchFamily="2" charset="-122"/>
                <a:ea typeface="华文楷体" pitchFamily="2" charset="-122"/>
              </a:rPr>
              <a:t>直接对计算机硬件中的程序进行破坏</a:t>
            </a:r>
          </a:p>
        </p:txBody>
      </p:sp>
      <p:pic>
        <p:nvPicPr>
          <p:cNvPr id="21508" name="Picture 5" descr="10-pic-rising012"/>
          <p:cNvPicPr>
            <a:picLocks noChangeAspect="1" noChangeArrowheads="1"/>
          </p:cNvPicPr>
          <p:nvPr/>
        </p:nvPicPr>
        <p:blipFill>
          <a:blip r:embed="rId2" cstate="print"/>
          <a:srcRect/>
          <a:stretch>
            <a:fillRect/>
          </a:stretch>
        </p:blipFill>
        <p:spPr bwMode="auto">
          <a:xfrm>
            <a:off x="2403344" y="2070106"/>
            <a:ext cx="4229662" cy="2576510"/>
          </a:xfrm>
          <a:prstGeom prst="rect">
            <a:avLst/>
          </a:prstGeom>
          <a:noFill/>
          <a:ln w="9525">
            <a:noFill/>
            <a:miter lim="800000"/>
            <a:headEnd/>
            <a:tailEnd/>
          </a:ln>
        </p:spPr>
      </p:pic>
      <p:sp>
        <p:nvSpPr>
          <p:cNvPr id="6"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4.4.1 </a:t>
            </a:r>
            <a:r>
              <a:rPr lang="zh-CN" altLang="en-US" sz="3600" b="1" kern="0" dirty="0">
                <a:solidFill>
                  <a:srgbClr val="FFFFFF"/>
                </a:solidFill>
                <a:ea typeface="黑体" pitchFamily="2" charset="-122"/>
              </a:rPr>
              <a:t>计算机病毒</a:t>
            </a:r>
            <a:r>
              <a:rPr lang="en-US" altLang="zh-CN" sz="2400" b="1" kern="0" dirty="0">
                <a:solidFill>
                  <a:srgbClr val="FFFF00"/>
                </a:solidFill>
                <a:ea typeface="黑体" pitchFamily="2" charset="-122"/>
              </a:rPr>
              <a:t>——CIH</a:t>
            </a:r>
            <a:r>
              <a:rPr lang="zh-CN" altLang="en-US" sz="2400" b="1" kern="0" dirty="0">
                <a:solidFill>
                  <a:srgbClr val="FFFF00"/>
                </a:solidFill>
                <a:ea typeface="黑体" pitchFamily="2" charset="-122"/>
              </a:rPr>
              <a:t>病毒</a:t>
            </a:r>
            <a:endParaRPr lang="en-US" altLang="zh-CN" sz="2400" b="1" kern="0" dirty="0">
              <a:solidFill>
                <a:srgbClr val="FFFF00"/>
              </a:solidFill>
              <a:ea typeface="宋体" pitchFamily="2" charset="-122"/>
            </a:endParaRPr>
          </a:p>
        </p:txBody>
      </p:sp>
      <p:pic>
        <p:nvPicPr>
          <p:cNvPr id="5" name="Picture 4" descr="陈盈豪">
            <a:extLst>
              <a:ext uri="{FF2B5EF4-FFF2-40B4-BE49-F238E27FC236}">
                <a16:creationId xmlns:a16="http://schemas.microsoft.com/office/drawing/2014/main" id="{086C121D-EB73-475B-AAA8-2AB3C97208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341" y="2187191"/>
            <a:ext cx="1707745" cy="195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a:extLst>
              <a:ext uri="{FF2B5EF4-FFF2-40B4-BE49-F238E27FC236}">
                <a16:creationId xmlns:a16="http://schemas.microsoft.com/office/drawing/2014/main" id="{6286CD82-7687-419F-9B56-99F3F384C2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8264" y="2187191"/>
            <a:ext cx="1666528" cy="2075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5">
            <a:extLst>
              <a:ext uri="{FF2B5EF4-FFF2-40B4-BE49-F238E27FC236}">
                <a16:creationId xmlns:a16="http://schemas.microsoft.com/office/drawing/2014/main" id="{F5BA607B-8265-41B0-8900-307A995427F6}"/>
              </a:ext>
            </a:extLst>
          </p:cNvPr>
          <p:cNvSpPr>
            <a:spLocks noChangeArrowheads="1"/>
          </p:cNvSpPr>
          <p:nvPr/>
        </p:nvSpPr>
        <p:spPr bwMode="auto">
          <a:xfrm>
            <a:off x="380341" y="4184951"/>
            <a:ext cx="17077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dirty="0">
                <a:solidFill>
                  <a:schemeClr val="tx2"/>
                </a:solidFill>
                <a:latin typeface="华文楷体" pitchFamily="2" charset="-122"/>
                <a:ea typeface="华文楷体" pitchFamily="2" charset="-122"/>
              </a:rPr>
              <a:t>陈盈豪</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p:cNvSpPr>
            <a:spLocks noGrp="1" noChangeArrowheads="1"/>
          </p:cNvSpPr>
          <p:nvPr>
            <p:ph type="body" idx="1"/>
          </p:nvPr>
        </p:nvSpPr>
        <p:spPr>
          <a:xfrm>
            <a:off x="457200" y="1085853"/>
            <a:ext cx="8229600" cy="3486161"/>
          </a:xfrm>
        </p:spPr>
        <p:txBody>
          <a:bodyPr>
            <a:normAutofit fontScale="70000" lnSpcReduction="20000"/>
          </a:bodyPr>
          <a:lstStyle/>
          <a:p>
            <a:pPr eaLnBrk="1" hangingPunct="1">
              <a:lnSpc>
                <a:spcPct val="170000"/>
              </a:lnSpc>
            </a:pPr>
            <a:r>
              <a:rPr lang="en-US" altLang="zh-CN" b="1" dirty="0">
                <a:solidFill>
                  <a:schemeClr val="tx2"/>
                </a:solidFill>
                <a:latin typeface="华文楷体" pitchFamily="2" charset="-122"/>
                <a:ea typeface="华文楷体" pitchFamily="2" charset="-122"/>
              </a:rPr>
              <a:t>Word</a:t>
            </a:r>
            <a:r>
              <a:rPr lang="zh-CN" altLang="en-US" b="1" dirty="0">
                <a:solidFill>
                  <a:schemeClr val="tx2"/>
                </a:solidFill>
                <a:latin typeface="华文楷体" pitchFamily="2" charset="-122"/>
                <a:ea typeface="华文楷体" pitchFamily="2" charset="-122"/>
              </a:rPr>
              <a:t>等文档中的宏程序</a:t>
            </a:r>
          </a:p>
          <a:p>
            <a:pPr lvl="1" eaLnBrk="1" hangingPunct="1">
              <a:lnSpc>
                <a:spcPct val="170000"/>
              </a:lnSpc>
            </a:pPr>
            <a:r>
              <a:rPr lang="zh-CN" altLang="en-US" b="1" dirty="0">
                <a:solidFill>
                  <a:schemeClr val="tx2"/>
                </a:solidFill>
              </a:rPr>
              <a:t>使得病毒能跨平台传播</a:t>
            </a:r>
          </a:p>
          <a:p>
            <a:pPr lvl="1" eaLnBrk="1" hangingPunct="1">
              <a:lnSpc>
                <a:spcPct val="170000"/>
              </a:lnSpc>
            </a:pPr>
            <a:r>
              <a:rPr lang="zh-CN" altLang="en-US" b="1" dirty="0">
                <a:solidFill>
                  <a:schemeClr val="tx2"/>
                </a:solidFill>
              </a:rPr>
              <a:t>更容易编写</a:t>
            </a:r>
          </a:p>
          <a:p>
            <a:pPr eaLnBrk="1" hangingPunct="1">
              <a:lnSpc>
                <a:spcPct val="170000"/>
              </a:lnSpc>
            </a:pPr>
            <a:r>
              <a:rPr lang="zh-CN" altLang="en-US" b="1" dirty="0">
                <a:solidFill>
                  <a:schemeClr val="tx2"/>
                </a:solidFill>
                <a:latin typeface="华文楷体" pitchFamily="2" charset="-122"/>
                <a:ea typeface="华文楷体" pitchFamily="2" charset="-122"/>
              </a:rPr>
              <a:t>如</a:t>
            </a:r>
            <a:r>
              <a:rPr lang="en-US" altLang="zh-CN" b="1" dirty="0">
                <a:solidFill>
                  <a:schemeClr val="tx2"/>
                </a:solidFill>
                <a:latin typeface="华文楷体" pitchFamily="2" charset="-122"/>
                <a:ea typeface="华文楷体" pitchFamily="2" charset="-122"/>
              </a:rPr>
              <a:t>Taiwan No.1</a:t>
            </a:r>
          </a:p>
          <a:p>
            <a:pPr eaLnBrk="1" hangingPunct="1">
              <a:lnSpc>
                <a:spcPct val="170000"/>
              </a:lnSpc>
            </a:pPr>
            <a:r>
              <a:rPr lang="zh-CN" altLang="en-US" b="1" dirty="0">
                <a:solidFill>
                  <a:schemeClr val="tx2"/>
                </a:solidFill>
                <a:latin typeface="华文楷体" pitchFamily="2" charset="-122"/>
                <a:ea typeface="华文楷体" pitchFamily="2" charset="-122"/>
              </a:rPr>
              <a:t>解决方法：</a:t>
            </a:r>
          </a:p>
          <a:p>
            <a:pPr lvl="1" eaLnBrk="1" hangingPunct="1">
              <a:lnSpc>
                <a:spcPct val="170000"/>
              </a:lnSpc>
            </a:pPr>
            <a:r>
              <a:rPr lang="en-US" altLang="zh-CN" b="1" dirty="0">
                <a:solidFill>
                  <a:schemeClr val="tx2"/>
                </a:solidFill>
              </a:rPr>
              <a:t>Word</a:t>
            </a:r>
            <a:r>
              <a:rPr lang="en-US" altLang="zh-CN" b="1" dirty="0">
                <a:solidFill>
                  <a:schemeClr val="tx2"/>
                </a:solidFill>
                <a:sym typeface="Wingdings" pitchFamily="2" charset="2"/>
              </a:rPr>
              <a:t></a:t>
            </a:r>
            <a:r>
              <a:rPr lang="zh-CN" altLang="en-US" b="1" dirty="0">
                <a:solidFill>
                  <a:schemeClr val="tx2"/>
                </a:solidFill>
                <a:sym typeface="Wingdings" pitchFamily="2" charset="2"/>
              </a:rPr>
              <a:t>工具宏安全性</a:t>
            </a:r>
            <a:endParaRPr lang="zh-CN" altLang="en-US" b="1" dirty="0">
              <a:solidFill>
                <a:schemeClr val="tx2"/>
              </a:solidFill>
            </a:endParaRPr>
          </a:p>
        </p:txBody>
      </p:sp>
      <p:sp>
        <p:nvSpPr>
          <p:cNvPr id="5"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4.4.1 </a:t>
            </a:r>
            <a:r>
              <a:rPr lang="zh-CN" altLang="en-US" sz="3600" b="1" kern="0" dirty="0">
                <a:solidFill>
                  <a:srgbClr val="FFFFFF"/>
                </a:solidFill>
                <a:ea typeface="黑体" pitchFamily="2" charset="-122"/>
              </a:rPr>
              <a:t>计算机病毒</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宏病毒</a:t>
            </a:r>
            <a:endParaRPr lang="en-US" altLang="zh-CN" sz="2400" b="1" kern="0" dirty="0">
              <a:solidFill>
                <a:srgbClr val="FFFF00"/>
              </a:solidFill>
              <a:ea typeface="宋体" pitchFamily="2" charset="-122"/>
            </a:endParaRPr>
          </a:p>
        </p:txBody>
      </p:sp>
      <p:pic>
        <p:nvPicPr>
          <p:cNvPr id="3" name="图片 2">
            <a:extLst>
              <a:ext uri="{FF2B5EF4-FFF2-40B4-BE49-F238E27FC236}">
                <a16:creationId xmlns:a16="http://schemas.microsoft.com/office/drawing/2014/main" id="{187BF0CB-9D6F-4E82-B38A-DC23584917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8024" y="1275606"/>
            <a:ext cx="3677276" cy="2923406"/>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4.1 </a:t>
            </a:r>
            <a:r>
              <a:rPr lang="zh-CN" altLang="en-US" sz="3600" b="1" kern="0" dirty="0">
                <a:solidFill>
                  <a:srgbClr val="FFFFFF"/>
                </a:solidFill>
                <a:ea typeface="黑体" pitchFamily="2" charset="-122"/>
              </a:rPr>
              <a:t>网络与网络思维</a:t>
            </a:r>
            <a:endParaRPr lang="en-US" altLang="zh-CN" sz="3600" b="1" kern="0" dirty="0">
              <a:solidFill>
                <a:srgbClr val="FFFFFF"/>
              </a:solidFill>
              <a:ea typeface="宋体" pitchFamily="2" charset="-122"/>
            </a:endParaRPr>
          </a:p>
        </p:txBody>
      </p:sp>
      <p:sp>
        <p:nvSpPr>
          <p:cNvPr id="5"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pic>
        <p:nvPicPr>
          <p:cNvPr id="4" name="Picture 7" descr="2010129132204WeC"/>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857356" y="1000114"/>
            <a:ext cx="5619750" cy="3762375"/>
          </a:xfrm>
          <a:prstGeom prst="rect">
            <a:avLst/>
          </a:prstGeom>
          <a:noFill/>
          <a:ln w="9525">
            <a:noFill/>
            <a:miter lim="800000"/>
            <a:headEnd/>
            <a:tailEnd/>
          </a:ln>
        </p:spPr>
      </p:pic>
    </p:spTree>
    <p:extLst>
      <p:ext uri="{BB962C8B-B14F-4D97-AF65-F5344CB8AC3E}">
        <p14:creationId xmlns:p14="http://schemas.microsoft.com/office/powerpoint/2010/main" val="21851291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type="body" idx="1"/>
          </p:nvPr>
        </p:nvSpPr>
        <p:spPr>
          <a:xfrm>
            <a:off x="357158" y="1071552"/>
            <a:ext cx="7815242" cy="3629040"/>
          </a:xfrm>
        </p:spPr>
        <p:txBody>
          <a:bodyPr>
            <a:normAutofit fontScale="77500" lnSpcReduction="20000"/>
          </a:bodyPr>
          <a:lstStyle/>
          <a:p>
            <a:pPr eaLnBrk="1" hangingPunct="1">
              <a:lnSpc>
                <a:spcPct val="140000"/>
              </a:lnSpc>
            </a:pPr>
            <a:r>
              <a:rPr lang="zh-CN" altLang="en-US" sz="2400" b="1" dirty="0">
                <a:solidFill>
                  <a:schemeClr val="tx2"/>
                </a:solidFill>
                <a:latin typeface="华文楷体" pitchFamily="2" charset="-122"/>
                <a:ea typeface="华文楷体" pitchFamily="2" charset="-122"/>
              </a:rPr>
              <a:t>包括脚本类、木马</a:t>
            </a:r>
            <a:r>
              <a:rPr lang="en-US" altLang="zh-CN" sz="2400" b="1" dirty="0">
                <a:solidFill>
                  <a:schemeClr val="tx2"/>
                </a:solidFill>
                <a:latin typeface="华文楷体" pitchFamily="2" charset="-122"/>
                <a:ea typeface="华文楷体" pitchFamily="2" charset="-122"/>
              </a:rPr>
              <a:t>/</a:t>
            </a:r>
            <a:r>
              <a:rPr lang="zh-CN" altLang="en-US" sz="2400" b="1" dirty="0">
                <a:solidFill>
                  <a:schemeClr val="tx2"/>
                </a:solidFill>
                <a:latin typeface="华文楷体" pitchFamily="2" charset="-122"/>
                <a:ea typeface="华文楷体" pitchFamily="2" charset="-122"/>
              </a:rPr>
              <a:t>黑客类、蠕虫类病毒等</a:t>
            </a:r>
          </a:p>
          <a:p>
            <a:pPr eaLnBrk="1" hangingPunct="1">
              <a:lnSpc>
                <a:spcPct val="140000"/>
              </a:lnSpc>
            </a:pPr>
            <a:r>
              <a:rPr lang="zh-CN" altLang="en-US" sz="2400" b="1" dirty="0">
                <a:solidFill>
                  <a:schemeClr val="tx2"/>
                </a:solidFill>
                <a:latin typeface="华文楷体" pitchFamily="2" charset="-122"/>
                <a:ea typeface="华文楷体" pitchFamily="2" charset="-122"/>
              </a:rPr>
              <a:t>通过网络漏洞、邮件、网页、后门等方式传播</a:t>
            </a:r>
          </a:p>
          <a:p>
            <a:pPr lvl="2" eaLnBrk="1" hangingPunct="1">
              <a:lnSpc>
                <a:spcPct val="140000"/>
              </a:lnSpc>
            </a:pPr>
            <a:r>
              <a:rPr lang="en-US" altLang="zh-CN" b="1" dirty="0">
                <a:solidFill>
                  <a:schemeClr val="tx2"/>
                </a:solidFill>
                <a:latin typeface="华文楷体" pitchFamily="2" charset="-122"/>
                <a:ea typeface="华文楷体" pitchFamily="2" charset="-122"/>
              </a:rPr>
              <a:t>happy99, Melissa, love, Code Red II, </a:t>
            </a:r>
            <a:r>
              <a:rPr lang="en-US" altLang="zh-CN" b="1" dirty="0" err="1">
                <a:solidFill>
                  <a:schemeClr val="tx2"/>
                </a:solidFill>
                <a:latin typeface="华文楷体" pitchFamily="2" charset="-122"/>
                <a:ea typeface="华文楷体" pitchFamily="2" charset="-122"/>
              </a:rPr>
              <a:t>Nimda</a:t>
            </a:r>
            <a:r>
              <a:rPr lang="en-US" altLang="zh-CN" b="1" dirty="0">
                <a:solidFill>
                  <a:schemeClr val="tx2"/>
                </a:solidFill>
                <a:latin typeface="华文楷体" pitchFamily="2" charset="-122"/>
                <a:ea typeface="华文楷体" pitchFamily="2" charset="-122"/>
              </a:rPr>
              <a:t>, </a:t>
            </a:r>
            <a:r>
              <a:rPr lang="en-US" altLang="zh-CN" b="1" dirty="0" err="1">
                <a:solidFill>
                  <a:schemeClr val="tx2"/>
                </a:solidFill>
                <a:latin typeface="华文楷体" pitchFamily="2" charset="-122"/>
                <a:ea typeface="华文楷体" pitchFamily="2" charset="-122"/>
              </a:rPr>
              <a:t>sircam</a:t>
            </a:r>
            <a:r>
              <a:rPr lang="zh-CN" altLang="en-US" b="1" dirty="0">
                <a:solidFill>
                  <a:schemeClr val="tx2"/>
                </a:solidFill>
                <a:latin typeface="华文楷体" pitchFamily="2" charset="-122"/>
                <a:ea typeface="华文楷体" pitchFamily="2" charset="-122"/>
              </a:rPr>
              <a:t>， </a:t>
            </a:r>
            <a:r>
              <a:rPr lang="en-US" altLang="zh-CN" b="1" dirty="0">
                <a:solidFill>
                  <a:schemeClr val="tx2"/>
                </a:solidFill>
                <a:latin typeface="华文楷体" pitchFamily="2" charset="-122"/>
                <a:ea typeface="华文楷体" pitchFamily="2" charset="-122"/>
              </a:rPr>
              <a:t>Worm.Gop.3/</a:t>
            </a:r>
            <a:r>
              <a:rPr lang="zh-CN" altLang="en-US" b="1" dirty="0">
                <a:solidFill>
                  <a:schemeClr val="tx2"/>
                </a:solidFill>
                <a:latin typeface="华文楷体" pitchFamily="2" charset="-122"/>
                <a:ea typeface="华文楷体" pitchFamily="2" charset="-122"/>
              </a:rPr>
              <a:t>蠕虫王</a:t>
            </a:r>
            <a:r>
              <a:rPr lang="en-US" altLang="zh-CN" b="1" dirty="0">
                <a:solidFill>
                  <a:schemeClr val="tx2"/>
                </a:solidFill>
                <a:latin typeface="华文楷体" pitchFamily="2" charset="-122"/>
                <a:ea typeface="华文楷体" pitchFamily="2" charset="-122"/>
              </a:rPr>
              <a:t>/</a:t>
            </a:r>
            <a:r>
              <a:rPr lang="zh-CN" altLang="en-US" b="1" dirty="0">
                <a:solidFill>
                  <a:schemeClr val="tx2"/>
                </a:solidFill>
                <a:latin typeface="华文楷体" pitchFamily="2" charset="-122"/>
                <a:ea typeface="华文楷体" pitchFamily="2" charset="-122"/>
              </a:rPr>
              <a:t>冲击波</a:t>
            </a:r>
            <a:r>
              <a:rPr lang="en-US" altLang="zh-CN" b="1" dirty="0">
                <a:solidFill>
                  <a:schemeClr val="tx2"/>
                </a:solidFill>
                <a:latin typeface="华文楷体" pitchFamily="2" charset="-122"/>
                <a:ea typeface="华文楷体" pitchFamily="2" charset="-122"/>
              </a:rPr>
              <a:t>/</a:t>
            </a:r>
            <a:r>
              <a:rPr lang="zh-CN" altLang="en-US" b="1" dirty="0">
                <a:solidFill>
                  <a:schemeClr val="tx2"/>
                </a:solidFill>
                <a:latin typeface="华文楷体" pitchFamily="2" charset="-122"/>
                <a:ea typeface="华文楷体" pitchFamily="2" charset="-122"/>
              </a:rPr>
              <a:t>请客</a:t>
            </a:r>
            <a:r>
              <a:rPr lang="en-US" altLang="zh-CN" b="1" dirty="0">
                <a:solidFill>
                  <a:schemeClr val="tx2"/>
                </a:solidFill>
                <a:latin typeface="华文楷体" pitchFamily="2" charset="-122"/>
                <a:ea typeface="华文楷体" pitchFamily="2" charset="-122"/>
              </a:rPr>
              <a:t>/MSNMSN</a:t>
            </a:r>
            <a:r>
              <a:rPr lang="zh-CN" altLang="en-US" b="1" dirty="0">
                <a:solidFill>
                  <a:schemeClr val="tx2"/>
                </a:solidFill>
                <a:latin typeface="华文楷体" pitchFamily="2" charset="-122"/>
                <a:ea typeface="华文楷体" pitchFamily="2" charset="-122"/>
              </a:rPr>
              <a:t>窃贼</a:t>
            </a:r>
          </a:p>
          <a:p>
            <a:pPr marL="630238" lvl="2" indent="-319088" eaLnBrk="1" hangingPunct="1">
              <a:lnSpc>
                <a:spcPct val="140000"/>
              </a:lnSpc>
              <a:buFontTx/>
              <a:buNone/>
            </a:pPr>
            <a:r>
              <a:rPr lang="zh-CN" altLang="en-US" b="1" dirty="0">
                <a:solidFill>
                  <a:schemeClr val="tx2"/>
                </a:solidFill>
                <a:latin typeface="华文楷体" pitchFamily="2" charset="-122"/>
                <a:ea typeface="华文楷体" pitchFamily="2" charset="-122"/>
              </a:rPr>
              <a:t> 特点</a:t>
            </a:r>
            <a:r>
              <a:rPr lang="en-US" altLang="zh-CN" b="1" dirty="0">
                <a:solidFill>
                  <a:schemeClr val="tx2"/>
                </a:solidFill>
                <a:latin typeface="华文楷体" pitchFamily="2" charset="-122"/>
                <a:ea typeface="华文楷体" pitchFamily="2" charset="-122"/>
              </a:rPr>
              <a:t>:</a:t>
            </a:r>
            <a:r>
              <a:rPr lang="en-US" altLang="zh-CN" sz="1800" b="1" dirty="0">
                <a:solidFill>
                  <a:schemeClr val="tx2"/>
                </a:solidFill>
                <a:latin typeface="华文楷体" pitchFamily="2" charset="-122"/>
                <a:ea typeface="华文楷体" pitchFamily="2" charset="-122"/>
              </a:rPr>
              <a:t> </a:t>
            </a:r>
          </a:p>
          <a:p>
            <a:pPr lvl="1" eaLnBrk="1" hangingPunct="1">
              <a:lnSpc>
                <a:spcPct val="140000"/>
              </a:lnSpc>
            </a:pPr>
            <a:r>
              <a:rPr lang="zh-CN" altLang="en-US" sz="2400" b="1" dirty="0">
                <a:solidFill>
                  <a:schemeClr val="tx2"/>
                </a:solidFill>
              </a:rPr>
              <a:t>多利用系统的漏洞</a:t>
            </a:r>
          </a:p>
          <a:p>
            <a:pPr lvl="1" eaLnBrk="1" hangingPunct="1">
              <a:lnSpc>
                <a:spcPct val="140000"/>
              </a:lnSpc>
            </a:pPr>
            <a:r>
              <a:rPr lang="zh-CN" altLang="en-US" sz="2400" b="1" dirty="0">
                <a:solidFill>
                  <a:schemeClr val="tx2"/>
                </a:solidFill>
              </a:rPr>
              <a:t>针对</a:t>
            </a:r>
            <a:r>
              <a:rPr lang="en-US" altLang="zh-CN" sz="2400" b="1" dirty="0">
                <a:solidFill>
                  <a:schemeClr val="tx2"/>
                </a:solidFill>
              </a:rPr>
              <a:t>QQ</a:t>
            </a:r>
            <a:r>
              <a:rPr lang="zh-CN" altLang="en-US" sz="2400" b="1" dirty="0">
                <a:solidFill>
                  <a:schemeClr val="tx2"/>
                </a:solidFill>
              </a:rPr>
              <a:t>、</a:t>
            </a:r>
            <a:r>
              <a:rPr lang="en-US" altLang="zh-CN" sz="2400" b="1" dirty="0">
                <a:solidFill>
                  <a:schemeClr val="tx2"/>
                </a:solidFill>
              </a:rPr>
              <a:t>MSN</a:t>
            </a:r>
            <a:r>
              <a:rPr lang="zh-CN" altLang="en-US" sz="2400" b="1" dirty="0">
                <a:solidFill>
                  <a:schemeClr val="tx2"/>
                </a:solidFill>
              </a:rPr>
              <a:t>等即时通讯软件</a:t>
            </a:r>
          </a:p>
          <a:p>
            <a:pPr lvl="1" eaLnBrk="1" hangingPunct="1">
              <a:lnSpc>
                <a:spcPct val="140000"/>
              </a:lnSpc>
            </a:pPr>
            <a:r>
              <a:rPr lang="zh-CN" altLang="en-US" sz="2400" b="1" dirty="0">
                <a:solidFill>
                  <a:schemeClr val="tx2"/>
                </a:solidFill>
              </a:rPr>
              <a:t>感染文件</a:t>
            </a:r>
            <a:r>
              <a:rPr lang="en-US" altLang="zh-CN" sz="2400" b="1" dirty="0">
                <a:solidFill>
                  <a:schemeClr val="tx2"/>
                </a:solidFill>
              </a:rPr>
              <a:t>/</a:t>
            </a:r>
            <a:r>
              <a:rPr lang="zh-CN" altLang="en-US" sz="2400" b="1" dirty="0">
                <a:solidFill>
                  <a:schemeClr val="tx2"/>
                </a:solidFill>
              </a:rPr>
              <a:t>乱发邮件</a:t>
            </a:r>
            <a:r>
              <a:rPr lang="en-US" altLang="zh-CN" sz="2400" b="1" dirty="0">
                <a:solidFill>
                  <a:schemeClr val="tx2"/>
                </a:solidFill>
              </a:rPr>
              <a:t>/</a:t>
            </a:r>
            <a:r>
              <a:rPr lang="zh-CN" altLang="en-US" sz="2400" b="1" dirty="0">
                <a:solidFill>
                  <a:schemeClr val="tx2"/>
                </a:solidFill>
              </a:rPr>
              <a:t>乱发网络信息包</a:t>
            </a:r>
          </a:p>
          <a:p>
            <a:pPr lvl="1" eaLnBrk="1" hangingPunct="1">
              <a:lnSpc>
                <a:spcPct val="140000"/>
              </a:lnSpc>
            </a:pPr>
            <a:r>
              <a:rPr lang="zh-CN" altLang="en-US" sz="2400" b="1" dirty="0">
                <a:solidFill>
                  <a:schemeClr val="tx2"/>
                </a:solidFill>
              </a:rPr>
              <a:t>开后门、以获取信息、操控系统</a:t>
            </a:r>
          </a:p>
          <a:p>
            <a:pPr lvl="1" eaLnBrk="1" hangingPunct="1">
              <a:lnSpc>
                <a:spcPct val="140000"/>
              </a:lnSpc>
            </a:pPr>
            <a:endParaRPr lang="zh-CN" altLang="en-US" sz="2400" b="1" dirty="0">
              <a:solidFill>
                <a:schemeClr val="tx2"/>
              </a:solidFill>
            </a:endParaRPr>
          </a:p>
          <a:p>
            <a:pPr lvl="1" eaLnBrk="1" hangingPunct="1">
              <a:lnSpc>
                <a:spcPct val="140000"/>
              </a:lnSpc>
            </a:pPr>
            <a:endParaRPr lang="en-US" altLang="zh-CN" sz="2400" b="1" dirty="0">
              <a:solidFill>
                <a:schemeClr val="tx2"/>
              </a:solidFill>
            </a:endParaRPr>
          </a:p>
        </p:txBody>
      </p:sp>
      <p:sp>
        <p:nvSpPr>
          <p:cNvPr id="5"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4.4.1 </a:t>
            </a:r>
            <a:r>
              <a:rPr lang="zh-CN" altLang="en-US" sz="3600" b="1" kern="0" dirty="0">
                <a:solidFill>
                  <a:srgbClr val="FFFFFF"/>
                </a:solidFill>
                <a:ea typeface="黑体" pitchFamily="2" charset="-122"/>
              </a:rPr>
              <a:t>计算机病毒</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网络病毒</a:t>
            </a:r>
            <a:endParaRPr lang="en-US" altLang="zh-CN" sz="2400" b="1" kern="0" dirty="0">
              <a:solidFill>
                <a:srgbClr val="FFFF00"/>
              </a:solidFill>
              <a:ea typeface="宋体" pitchFamily="2" charset="-122"/>
            </a:endParaRPr>
          </a:p>
        </p:txBody>
      </p:sp>
      <p:pic>
        <p:nvPicPr>
          <p:cNvPr id="3" name="图片 2">
            <a:extLst>
              <a:ext uri="{FF2B5EF4-FFF2-40B4-BE49-F238E27FC236}">
                <a16:creationId xmlns:a16="http://schemas.microsoft.com/office/drawing/2014/main" id="{F0CB9737-1679-4FD7-AEF6-8196370E94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2160" y="2787774"/>
            <a:ext cx="2525266" cy="175253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ChangeArrowheads="1"/>
          </p:cNvSpPr>
          <p:nvPr/>
        </p:nvSpPr>
        <p:spPr bwMode="auto">
          <a:xfrm>
            <a:off x="214283" y="1083469"/>
            <a:ext cx="5005789" cy="3486150"/>
          </a:xfrm>
          <a:prstGeom prst="rect">
            <a:avLst/>
          </a:prstGeom>
          <a:noFill/>
          <a:ln w="9525">
            <a:noFill/>
            <a:miter lim="800000"/>
            <a:headEnd/>
            <a:tailEnd/>
          </a:ln>
        </p:spPr>
        <p:txBody>
          <a:bodyPr/>
          <a:lstStyle/>
          <a:p>
            <a:pPr marL="342900" indent="-342900" algn="l">
              <a:lnSpc>
                <a:spcPct val="120000"/>
              </a:lnSpc>
              <a:buFontTx/>
              <a:buChar char="•"/>
            </a:pPr>
            <a:r>
              <a:rPr lang="en-US" altLang="zh-CN" sz="2000" b="1" dirty="0">
                <a:solidFill>
                  <a:schemeClr val="tx2"/>
                </a:solidFill>
                <a:latin typeface="华文楷体" pitchFamily="2" charset="-122"/>
                <a:ea typeface="华文楷体" pitchFamily="2" charset="-122"/>
              </a:rPr>
              <a:t>2007</a:t>
            </a:r>
            <a:r>
              <a:rPr lang="zh-CN" altLang="en-US" sz="2000" b="1" dirty="0">
                <a:solidFill>
                  <a:schemeClr val="tx2"/>
                </a:solidFill>
                <a:latin typeface="华文楷体" pitchFamily="2" charset="-122"/>
                <a:ea typeface="华文楷体" pitchFamily="2" charset="-122"/>
              </a:rPr>
              <a:t>年李俊制作该病毒。它是一个感染型的蠕虫病毒，它能感染系统中</a:t>
            </a:r>
            <a:r>
              <a:rPr lang="en-US" altLang="zh-CN" sz="2000" b="1" dirty="0">
                <a:solidFill>
                  <a:schemeClr val="tx2"/>
                </a:solidFill>
                <a:latin typeface="华文楷体" pitchFamily="2" charset="-122"/>
                <a:ea typeface="华文楷体" pitchFamily="2" charset="-122"/>
              </a:rPr>
              <a:t>exe</a:t>
            </a:r>
            <a:r>
              <a:rPr lang="zh-CN" altLang="en-US" sz="2000" b="1" dirty="0">
                <a:solidFill>
                  <a:schemeClr val="tx2"/>
                </a:solidFill>
                <a:latin typeface="华文楷体" pitchFamily="2" charset="-122"/>
                <a:ea typeface="华文楷体" pitchFamily="2" charset="-122"/>
              </a:rPr>
              <a:t>，</a:t>
            </a:r>
            <a:r>
              <a:rPr lang="en-US" altLang="zh-CN" sz="2000" b="1" dirty="0">
                <a:solidFill>
                  <a:schemeClr val="tx2"/>
                </a:solidFill>
                <a:latin typeface="华文楷体" pitchFamily="2" charset="-122"/>
                <a:ea typeface="华文楷体" pitchFamily="2" charset="-122"/>
              </a:rPr>
              <a:t>com</a:t>
            </a:r>
            <a:r>
              <a:rPr lang="zh-CN" altLang="en-US" sz="2000" b="1" dirty="0">
                <a:solidFill>
                  <a:schemeClr val="tx2"/>
                </a:solidFill>
                <a:latin typeface="华文楷体" pitchFamily="2" charset="-122"/>
                <a:ea typeface="华文楷体" pitchFamily="2" charset="-122"/>
              </a:rPr>
              <a:t>，</a:t>
            </a:r>
            <a:r>
              <a:rPr lang="en-US" altLang="zh-CN" sz="2000" b="1" dirty="0" err="1">
                <a:solidFill>
                  <a:schemeClr val="tx2"/>
                </a:solidFill>
                <a:latin typeface="华文楷体" pitchFamily="2" charset="-122"/>
                <a:ea typeface="华文楷体" pitchFamily="2" charset="-122"/>
              </a:rPr>
              <a:t>pif</a:t>
            </a:r>
            <a:r>
              <a:rPr lang="zh-CN" altLang="en-US" sz="2000" b="1" dirty="0">
                <a:solidFill>
                  <a:schemeClr val="tx2"/>
                </a:solidFill>
                <a:latin typeface="华文楷体" pitchFamily="2" charset="-122"/>
                <a:ea typeface="华文楷体" pitchFamily="2" charset="-122"/>
              </a:rPr>
              <a:t>，</a:t>
            </a:r>
            <a:r>
              <a:rPr lang="en-US" altLang="zh-CN" sz="2000" b="1" dirty="0" err="1">
                <a:solidFill>
                  <a:schemeClr val="tx2"/>
                </a:solidFill>
                <a:latin typeface="华文楷体" pitchFamily="2" charset="-122"/>
                <a:ea typeface="华文楷体" pitchFamily="2" charset="-122"/>
              </a:rPr>
              <a:t>src</a:t>
            </a:r>
            <a:r>
              <a:rPr lang="zh-CN" altLang="en-US" sz="2000" b="1" dirty="0">
                <a:solidFill>
                  <a:schemeClr val="tx2"/>
                </a:solidFill>
                <a:latin typeface="华文楷体" pitchFamily="2" charset="-122"/>
                <a:ea typeface="华文楷体" pitchFamily="2" charset="-122"/>
              </a:rPr>
              <a:t>，</a:t>
            </a:r>
            <a:r>
              <a:rPr lang="en-US" altLang="zh-CN" sz="2000" b="1" dirty="0">
                <a:solidFill>
                  <a:schemeClr val="tx2"/>
                </a:solidFill>
                <a:latin typeface="华文楷体" pitchFamily="2" charset="-122"/>
                <a:ea typeface="华文楷体" pitchFamily="2" charset="-122"/>
              </a:rPr>
              <a:t>html</a:t>
            </a:r>
            <a:r>
              <a:rPr lang="zh-CN" altLang="en-US" sz="2000" b="1" dirty="0">
                <a:solidFill>
                  <a:schemeClr val="tx2"/>
                </a:solidFill>
                <a:latin typeface="华文楷体" pitchFamily="2" charset="-122"/>
                <a:ea typeface="华文楷体" pitchFamily="2" charset="-122"/>
              </a:rPr>
              <a:t>，</a:t>
            </a:r>
            <a:r>
              <a:rPr lang="en-US" altLang="zh-CN" sz="2000" b="1" dirty="0">
                <a:solidFill>
                  <a:schemeClr val="tx2"/>
                </a:solidFill>
                <a:latin typeface="华文楷体" pitchFamily="2" charset="-122"/>
                <a:ea typeface="华文楷体" pitchFamily="2" charset="-122"/>
              </a:rPr>
              <a:t>asp</a:t>
            </a:r>
            <a:r>
              <a:rPr lang="zh-CN" altLang="en-US" sz="2000" b="1" dirty="0">
                <a:solidFill>
                  <a:schemeClr val="tx2"/>
                </a:solidFill>
                <a:latin typeface="华文楷体" pitchFamily="2" charset="-122"/>
                <a:ea typeface="华文楷体" pitchFamily="2" charset="-122"/>
              </a:rPr>
              <a:t>等文件，它还能中止大量的反病毒软件进程并且会删除扩展名为</a:t>
            </a:r>
            <a:r>
              <a:rPr lang="en-US" altLang="zh-CN" sz="2000" b="1" dirty="0" err="1">
                <a:solidFill>
                  <a:schemeClr val="tx2"/>
                </a:solidFill>
                <a:latin typeface="华文楷体" pitchFamily="2" charset="-122"/>
                <a:ea typeface="华文楷体" pitchFamily="2" charset="-122"/>
              </a:rPr>
              <a:t>gho</a:t>
            </a:r>
            <a:r>
              <a:rPr lang="zh-CN" altLang="en-US" sz="2000" b="1" dirty="0">
                <a:solidFill>
                  <a:schemeClr val="tx2"/>
                </a:solidFill>
                <a:latin typeface="华文楷体" pitchFamily="2" charset="-122"/>
                <a:ea typeface="华文楷体" pitchFamily="2" charset="-122"/>
              </a:rPr>
              <a:t>的文件，该文件是一系统备份工具</a:t>
            </a:r>
            <a:r>
              <a:rPr lang="en-US" altLang="zh-CN" sz="2000" b="1" dirty="0">
                <a:solidFill>
                  <a:schemeClr val="tx2"/>
                </a:solidFill>
                <a:latin typeface="华文楷体" pitchFamily="2" charset="-122"/>
                <a:ea typeface="华文楷体" pitchFamily="2" charset="-122"/>
              </a:rPr>
              <a:t>GHOST</a:t>
            </a:r>
            <a:r>
              <a:rPr lang="zh-CN" altLang="en-US" sz="2000" b="1" dirty="0">
                <a:solidFill>
                  <a:schemeClr val="tx2"/>
                </a:solidFill>
                <a:latin typeface="华文楷体" pitchFamily="2" charset="-122"/>
                <a:ea typeface="华文楷体" pitchFamily="2" charset="-122"/>
              </a:rPr>
              <a:t>的备份文件，使用户的系统备份文件丢失。被感染的用户系统中所有</a:t>
            </a:r>
            <a:r>
              <a:rPr lang="en-US" altLang="zh-CN" sz="2000" b="1" dirty="0">
                <a:solidFill>
                  <a:schemeClr val="tx2"/>
                </a:solidFill>
                <a:latin typeface="华文楷体" pitchFamily="2" charset="-122"/>
                <a:ea typeface="华文楷体" pitchFamily="2" charset="-122"/>
              </a:rPr>
              <a:t>.exe</a:t>
            </a:r>
            <a:r>
              <a:rPr lang="zh-CN" altLang="en-US" sz="2000" b="1" dirty="0">
                <a:solidFill>
                  <a:schemeClr val="tx2"/>
                </a:solidFill>
                <a:latin typeface="华文楷体" pitchFamily="2" charset="-122"/>
                <a:ea typeface="华文楷体" pitchFamily="2" charset="-122"/>
              </a:rPr>
              <a:t>可执行文件全部被改成熊猫举着三根香的模样。</a:t>
            </a:r>
          </a:p>
        </p:txBody>
      </p:sp>
      <p:pic>
        <p:nvPicPr>
          <p:cNvPr id="72708" name="Picture 4" descr="1"/>
          <p:cNvPicPr>
            <a:picLocks noChangeAspect="1" noChangeArrowheads="1"/>
          </p:cNvPicPr>
          <p:nvPr/>
        </p:nvPicPr>
        <p:blipFill>
          <a:blip r:embed="rId2" cstate="print"/>
          <a:srcRect/>
          <a:stretch>
            <a:fillRect/>
          </a:stretch>
        </p:blipFill>
        <p:spPr bwMode="auto">
          <a:xfrm>
            <a:off x="5364088" y="1419622"/>
            <a:ext cx="3315161" cy="2680826"/>
          </a:xfrm>
          <a:prstGeom prst="rect">
            <a:avLst/>
          </a:prstGeom>
          <a:noFill/>
          <a:ln w="9525">
            <a:noFill/>
            <a:miter lim="800000"/>
            <a:headEnd/>
            <a:tailEnd/>
          </a:ln>
        </p:spPr>
      </p:pic>
      <p:sp>
        <p:nvSpPr>
          <p:cNvPr id="5"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4.4.1 </a:t>
            </a:r>
            <a:r>
              <a:rPr lang="zh-CN" altLang="en-US" sz="3600" b="1" kern="0" dirty="0">
                <a:solidFill>
                  <a:srgbClr val="FFFFFF"/>
                </a:solidFill>
                <a:ea typeface="黑体" pitchFamily="2" charset="-122"/>
              </a:rPr>
              <a:t>计算机病毒</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熊猫烧香</a:t>
            </a:r>
            <a:endParaRPr lang="en-US" altLang="zh-CN" sz="2400" b="1" kern="0" dirty="0">
              <a:solidFill>
                <a:srgbClr val="FFFF00"/>
              </a:solidFill>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2708"/>
                                        </p:tgtEl>
                                        <p:attrNameLst>
                                          <p:attrName>style.visibility</p:attrName>
                                        </p:attrNameLst>
                                      </p:cBhvr>
                                      <p:to>
                                        <p:strVal val="visible"/>
                                      </p:to>
                                    </p:set>
                                    <p:anim calcmode="lin" valueType="num">
                                      <p:cBhvr additive="base">
                                        <p:cTn id="7" dur="500" fill="hold"/>
                                        <p:tgtEl>
                                          <p:spTgt spid="72708"/>
                                        </p:tgtEl>
                                        <p:attrNameLst>
                                          <p:attrName>ppt_x</p:attrName>
                                        </p:attrNameLst>
                                      </p:cBhvr>
                                      <p:tavLst>
                                        <p:tav tm="0">
                                          <p:val>
                                            <p:strVal val="1+#ppt_w/2"/>
                                          </p:val>
                                        </p:tav>
                                        <p:tav tm="100000">
                                          <p:val>
                                            <p:strVal val="#ppt_x"/>
                                          </p:val>
                                        </p:tav>
                                      </p:tavLst>
                                    </p:anim>
                                    <p:anim calcmode="lin" valueType="num">
                                      <p:cBhvr additive="base">
                                        <p:cTn id="8" dur="500" fill="hold"/>
                                        <p:tgtEl>
                                          <p:spTgt spid="7270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251520" y="1275606"/>
            <a:ext cx="6624736" cy="3024335"/>
          </a:xfrm>
        </p:spPr>
        <p:txBody>
          <a:bodyPr>
            <a:normAutofit/>
          </a:bodyPr>
          <a:lstStyle/>
          <a:p>
            <a:pPr>
              <a:lnSpc>
                <a:spcPct val="150000"/>
              </a:lnSpc>
            </a:pPr>
            <a:r>
              <a:rPr lang="zh-CN" altLang="zh-CN" sz="2400" dirty="0"/>
              <a:t>数据加密技术</a:t>
            </a:r>
            <a:r>
              <a:rPr lang="zh-CN" altLang="en-US" sz="2400" dirty="0">
                <a:sym typeface="Perpetua" pitchFamily="18" charset="0"/>
              </a:rPr>
              <a:t>：</a:t>
            </a:r>
            <a:endParaRPr lang="en-US" altLang="zh-CN" sz="2400" dirty="0">
              <a:sym typeface="Perpetua" pitchFamily="18" charset="0"/>
            </a:endParaRPr>
          </a:p>
        </p:txBody>
      </p:sp>
      <p:pic>
        <p:nvPicPr>
          <p:cNvPr id="6" name="图片 5"/>
          <p:cNvPicPr/>
          <p:nvPr/>
        </p:nvPicPr>
        <p:blipFill>
          <a:blip r:embed="rId3" cstate="print"/>
          <a:stretch>
            <a:fillRect/>
          </a:stretch>
        </p:blipFill>
        <p:spPr bwMode="auto">
          <a:xfrm>
            <a:off x="3059832" y="1203598"/>
            <a:ext cx="5256584" cy="3312368"/>
          </a:xfrm>
          <a:prstGeom prst="rect">
            <a:avLst/>
          </a:prstGeom>
          <a:noFill/>
          <a:ln>
            <a:noFill/>
          </a:ln>
        </p:spPr>
      </p:pic>
      <p:sp>
        <p:nvSpPr>
          <p:cNvPr id="8"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4.4.2 </a:t>
            </a:r>
            <a:r>
              <a:rPr lang="zh-CN" altLang="en-US" sz="3600" b="1" kern="0" dirty="0">
                <a:solidFill>
                  <a:srgbClr val="FFFFFF"/>
                </a:solidFill>
                <a:ea typeface="黑体" pitchFamily="2" charset="-122"/>
              </a:rPr>
              <a:t>网络安全技术</a:t>
            </a:r>
            <a:endParaRPr lang="en-US" altLang="zh-CN" sz="3600" b="1" kern="0" dirty="0">
              <a:solidFill>
                <a:srgbClr val="FFFFFF"/>
              </a:solidFill>
              <a:ea typeface="宋体" pitchFamily="2" charset="-122"/>
            </a:endParaRPr>
          </a:p>
        </p:txBody>
      </p:sp>
      <p:sp>
        <p:nvSpPr>
          <p:cNvPr id="9"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2107664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683568" y="1203598"/>
            <a:ext cx="7416824" cy="3024335"/>
          </a:xfrm>
        </p:spPr>
        <p:txBody>
          <a:bodyPr>
            <a:normAutofit lnSpcReduction="10000"/>
          </a:bodyPr>
          <a:lstStyle/>
          <a:p>
            <a:pPr>
              <a:lnSpc>
                <a:spcPct val="150000"/>
              </a:lnSpc>
            </a:pPr>
            <a:r>
              <a:rPr lang="zh-CN" altLang="zh-CN" sz="2400" b="1" dirty="0"/>
              <a:t>网络访问控制</a:t>
            </a:r>
            <a:r>
              <a:rPr lang="zh-CN" altLang="en-US" sz="2400" b="1" dirty="0">
                <a:sym typeface="Perpetua" pitchFamily="18" charset="0"/>
              </a:rPr>
              <a:t>：</a:t>
            </a:r>
            <a:endParaRPr lang="en-US" altLang="zh-CN" sz="2400" b="1" dirty="0">
              <a:sym typeface="Perpetua" pitchFamily="18" charset="0"/>
            </a:endParaRPr>
          </a:p>
          <a:p>
            <a:pPr lvl="1">
              <a:lnSpc>
                <a:spcPct val="150000"/>
              </a:lnSpc>
            </a:pPr>
            <a:r>
              <a:rPr lang="zh-CN" altLang="zh-CN" sz="2000" b="1" dirty="0"/>
              <a:t>自主访问控制</a:t>
            </a:r>
            <a:r>
              <a:rPr lang="zh-CN" altLang="en-US" sz="2000" b="1" dirty="0"/>
              <a:t>：</a:t>
            </a:r>
            <a:r>
              <a:rPr lang="zh-CN" altLang="zh-CN" sz="2000" b="1" dirty="0"/>
              <a:t>针对资源的用户或应用设置访问控制权限</a:t>
            </a:r>
            <a:r>
              <a:rPr lang="zh-CN" altLang="en-US" sz="2000" b="1" dirty="0"/>
              <a:t>；</a:t>
            </a:r>
            <a:endParaRPr lang="en-US" altLang="zh-CN" sz="2000" b="1" dirty="0"/>
          </a:p>
          <a:p>
            <a:pPr lvl="1">
              <a:lnSpc>
                <a:spcPct val="150000"/>
              </a:lnSpc>
            </a:pPr>
            <a:r>
              <a:rPr lang="zh-CN" altLang="zh-CN" sz="2000" b="1" dirty="0"/>
              <a:t>强制访问控制</a:t>
            </a:r>
            <a:r>
              <a:rPr lang="zh-CN" altLang="en-US" sz="2000" b="1" dirty="0"/>
              <a:t>：</a:t>
            </a:r>
            <a:r>
              <a:rPr lang="zh-CN" altLang="zh-CN" sz="2000" b="1" dirty="0"/>
              <a:t>对网络资源的属性划分，规定不同属性的访问权限</a:t>
            </a:r>
            <a:r>
              <a:rPr lang="zh-CN" altLang="en-US" sz="2000" b="1" dirty="0"/>
              <a:t>；</a:t>
            </a:r>
            <a:endParaRPr lang="zh-CN" altLang="zh-CN" sz="2000" b="1" dirty="0"/>
          </a:p>
          <a:p>
            <a:pPr lvl="1">
              <a:lnSpc>
                <a:spcPct val="150000"/>
              </a:lnSpc>
            </a:pPr>
            <a:r>
              <a:rPr lang="zh-CN" altLang="zh-CN" sz="2000" b="1" dirty="0"/>
              <a:t>角色访问控制</a:t>
            </a:r>
            <a:r>
              <a:rPr lang="zh-CN" altLang="en-US" sz="2000" b="1" dirty="0"/>
              <a:t>：</a:t>
            </a:r>
            <a:r>
              <a:rPr lang="zh-CN" altLang="zh-CN" sz="2000" b="1" dirty="0"/>
              <a:t>确定该合法访问者的身份来确定访问者在系统中对哪类信息有什么样的访问权限</a:t>
            </a:r>
            <a:r>
              <a:rPr lang="zh-CN" altLang="en-US" sz="2000" b="1" dirty="0"/>
              <a:t>。</a:t>
            </a:r>
            <a:endParaRPr lang="zh-CN" altLang="zh-CN" sz="2000" b="1" dirty="0"/>
          </a:p>
        </p:txBody>
      </p:sp>
      <p:sp>
        <p:nvSpPr>
          <p:cNvPr id="7"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4.4.2 </a:t>
            </a:r>
            <a:r>
              <a:rPr lang="zh-CN" altLang="en-US" sz="3600" b="1" kern="0" dirty="0">
                <a:solidFill>
                  <a:srgbClr val="FFFFFF"/>
                </a:solidFill>
                <a:ea typeface="黑体" pitchFamily="2" charset="-122"/>
              </a:rPr>
              <a:t>网络安全技术</a:t>
            </a:r>
            <a:endParaRPr lang="en-US" altLang="zh-CN" sz="3600" b="1" kern="0" dirty="0">
              <a:solidFill>
                <a:srgbClr val="FFFFFF"/>
              </a:solidFill>
              <a:ea typeface="宋体" pitchFamily="2" charset="-122"/>
            </a:endParaRPr>
          </a:p>
        </p:txBody>
      </p:sp>
      <p:sp>
        <p:nvSpPr>
          <p:cNvPr id="8"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2107664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357158" y="1203598"/>
            <a:ext cx="4862914" cy="3024335"/>
          </a:xfrm>
        </p:spPr>
        <p:txBody>
          <a:bodyPr>
            <a:normAutofit/>
          </a:bodyPr>
          <a:lstStyle/>
          <a:p>
            <a:pPr>
              <a:lnSpc>
                <a:spcPct val="150000"/>
              </a:lnSpc>
            </a:pPr>
            <a:r>
              <a:rPr lang="zh-CN" altLang="zh-CN" sz="2400" b="1" dirty="0"/>
              <a:t>防火墙</a:t>
            </a:r>
            <a:r>
              <a:rPr lang="zh-CN" altLang="en-US" sz="2400" b="1" dirty="0"/>
              <a:t>：</a:t>
            </a:r>
            <a:r>
              <a:rPr lang="zh-CN" altLang="zh-CN" sz="1800" b="1" dirty="0">
                <a:latin typeface="华文楷体" pitchFamily="2" charset="-122"/>
                <a:ea typeface="华文楷体" pitchFamily="2" charset="-122"/>
              </a:rPr>
              <a:t>它是一种由计算机硬件和软件的组合，使互联网与内部网之间建立起一个屏障，从而保护内部网免受非法用户的侵入</a:t>
            </a:r>
            <a:r>
              <a:rPr lang="zh-CN" altLang="en-US" sz="1800" b="1" dirty="0">
                <a:latin typeface="华文楷体" pitchFamily="2" charset="-122"/>
                <a:ea typeface="华文楷体" pitchFamily="2" charset="-122"/>
              </a:rPr>
              <a:t>。</a:t>
            </a:r>
            <a:endParaRPr lang="en-US" altLang="zh-CN" sz="1800" b="1" dirty="0">
              <a:latin typeface="华文楷体" pitchFamily="2" charset="-122"/>
              <a:ea typeface="华文楷体" pitchFamily="2" charset="-122"/>
              <a:sym typeface="Perpetua" pitchFamily="18" charset="0"/>
            </a:endParaRPr>
          </a:p>
        </p:txBody>
      </p:sp>
      <p:pic>
        <p:nvPicPr>
          <p:cNvPr id="300037" name="Picture 5"/>
          <p:cNvPicPr>
            <a:picLocks noChangeAspect="1" noChangeArrowheads="1"/>
          </p:cNvPicPr>
          <p:nvPr/>
        </p:nvPicPr>
        <p:blipFill>
          <a:blip r:embed="rId3" cstate="print"/>
          <a:srcRect/>
          <a:stretch>
            <a:fillRect/>
          </a:stretch>
        </p:blipFill>
        <p:spPr bwMode="auto">
          <a:xfrm>
            <a:off x="5292080" y="1203598"/>
            <a:ext cx="3463849" cy="2679698"/>
          </a:xfrm>
          <a:prstGeom prst="rect">
            <a:avLst/>
          </a:prstGeom>
          <a:noFill/>
          <a:ln w="9525">
            <a:noFill/>
            <a:miter lim="800000"/>
            <a:headEnd/>
            <a:tailEnd/>
          </a:ln>
        </p:spPr>
      </p:pic>
      <p:sp>
        <p:nvSpPr>
          <p:cNvPr id="9"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4.4.2 </a:t>
            </a:r>
            <a:r>
              <a:rPr lang="zh-CN" altLang="en-US" sz="3600" b="1" kern="0" dirty="0">
                <a:solidFill>
                  <a:srgbClr val="FFFFFF"/>
                </a:solidFill>
                <a:ea typeface="黑体" pitchFamily="2" charset="-122"/>
              </a:rPr>
              <a:t>网络安全技术</a:t>
            </a:r>
            <a:endParaRPr lang="en-US" altLang="zh-CN" sz="3600" b="1" kern="0" dirty="0">
              <a:solidFill>
                <a:srgbClr val="FFFFFF"/>
              </a:solidFill>
              <a:ea typeface="宋体" pitchFamily="2" charset="-122"/>
            </a:endParaRPr>
          </a:p>
        </p:txBody>
      </p:sp>
      <p:sp>
        <p:nvSpPr>
          <p:cNvPr id="10"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2107664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214282" y="1275606"/>
            <a:ext cx="3812654" cy="3024335"/>
          </a:xfrm>
        </p:spPr>
        <p:txBody>
          <a:bodyPr>
            <a:normAutofit/>
          </a:bodyPr>
          <a:lstStyle/>
          <a:p>
            <a:pPr>
              <a:lnSpc>
                <a:spcPct val="150000"/>
              </a:lnSpc>
            </a:pPr>
            <a:r>
              <a:rPr lang="zh-CN" altLang="zh-CN" sz="2400" b="1" dirty="0"/>
              <a:t>防火墙</a:t>
            </a:r>
            <a:r>
              <a:rPr lang="zh-CN" altLang="en-US" sz="2400" b="1" dirty="0"/>
              <a:t>：</a:t>
            </a:r>
            <a:endParaRPr lang="en-US" altLang="zh-CN" sz="1800" b="1" dirty="0">
              <a:latin typeface="华文楷体" pitchFamily="2" charset="-122"/>
              <a:ea typeface="华文楷体" pitchFamily="2" charset="-122"/>
            </a:endParaRPr>
          </a:p>
          <a:p>
            <a:pPr lvl="1">
              <a:lnSpc>
                <a:spcPct val="150000"/>
              </a:lnSpc>
            </a:pPr>
            <a:r>
              <a:rPr lang="zh-CN" altLang="zh-CN" sz="1800" b="1" dirty="0"/>
              <a:t>不能防范绕过防火墙的攻击</a:t>
            </a:r>
            <a:r>
              <a:rPr lang="zh-CN" altLang="en-US" sz="1800" b="1" dirty="0"/>
              <a:t>；</a:t>
            </a:r>
            <a:endParaRPr lang="en-US" altLang="zh-CN" sz="1800" b="1" dirty="0"/>
          </a:p>
          <a:p>
            <a:pPr lvl="1">
              <a:lnSpc>
                <a:spcPct val="150000"/>
              </a:lnSpc>
            </a:pPr>
            <a:r>
              <a:rPr lang="zh-CN" altLang="zh-CN" sz="1800" b="1" dirty="0"/>
              <a:t>不能防止受到病毒感染的软件和文件的传输</a:t>
            </a:r>
            <a:r>
              <a:rPr lang="zh-CN" altLang="en-US" sz="1800" b="1" dirty="0"/>
              <a:t>；</a:t>
            </a:r>
            <a:endParaRPr lang="en-US" altLang="zh-CN" sz="1800" b="1" dirty="0"/>
          </a:p>
          <a:p>
            <a:pPr lvl="1">
              <a:lnSpc>
                <a:spcPct val="150000"/>
              </a:lnSpc>
            </a:pPr>
            <a:r>
              <a:rPr lang="zh-CN" altLang="zh-CN" sz="1800" b="1" dirty="0"/>
              <a:t>不能防止数据驱动式攻击</a:t>
            </a:r>
            <a:r>
              <a:rPr lang="zh-CN" altLang="en-US" sz="1800" b="1" dirty="0"/>
              <a:t>；</a:t>
            </a:r>
            <a:endParaRPr lang="en-US" altLang="zh-CN" sz="1800" b="1" dirty="0"/>
          </a:p>
          <a:p>
            <a:pPr lvl="1">
              <a:lnSpc>
                <a:spcPct val="150000"/>
              </a:lnSpc>
            </a:pPr>
            <a:r>
              <a:rPr lang="zh-CN" altLang="zh-CN" sz="1800" b="1" dirty="0"/>
              <a:t>难以避免来自内部的攻击</a:t>
            </a:r>
            <a:r>
              <a:rPr lang="zh-CN" altLang="en-US" sz="1800" b="1" dirty="0">
                <a:latin typeface="华文楷体" pitchFamily="2" charset="-122"/>
                <a:ea typeface="华文楷体" pitchFamily="2" charset="-122"/>
              </a:rPr>
              <a:t>。</a:t>
            </a:r>
            <a:endParaRPr lang="en-US" altLang="zh-CN" sz="1800" b="1" dirty="0">
              <a:latin typeface="华文楷体" pitchFamily="2" charset="-122"/>
              <a:ea typeface="华文楷体" pitchFamily="2" charset="-122"/>
              <a:sym typeface="Perpetua" pitchFamily="18" charset="0"/>
            </a:endParaRPr>
          </a:p>
        </p:txBody>
      </p:sp>
      <p:sp>
        <p:nvSpPr>
          <p:cNvPr id="8"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4.4.2 </a:t>
            </a:r>
            <a:r>
              <a:rPr lang="zh-CN" altLang="en-US" sz="3600" b="1" kern="0" dirty="0">
                <a:solidFill>
                  <a:srgbClr val="FFFFFF"/>
                </a:solidFill>
                <a:ea typeface="黑体" pitchFamily="2" charset="-122"/>
              </a:rPr>
              <a:t>网络安全技术</a:t>
            </a:r>
            <a:endParaRPr lang="en-US" altLang="zh-CN" sz="3600" b="1" kern="0" dirty="0">
              <a:solidFill>
                <a:srgbClr val="FFFFFF"/>
              </a:solidFill>
              <a:ea typeface="宋体" pitchFamily="2" charset="-122"/>
            </a:endParaRPr>
          </a:p>
        </p:txBody>
      </p:sp>
      <p:sp>
        <p:nvSpPr>
          <p:cNvPr id="9"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pic>
        <p:nvPicPr>
          <p:cNvPr id="321538" name="Picture 2">
            <a:extLst>
              <a:ext uri="{FF2B5EF4-FFF2-40B4-BE49-F238E27FC236}">
                <a16:creationId xmlns:a16="http://schemas.microsoft.com/office/drawing/2014/main" id="{CAF9A85E-E33D-4D9C-83A7-15B3B4DFD5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5638" y="1491630"/>
            <a:ext cx="4864080" cy="286690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AF8582E-0CF7-40A4-858C-7ABAFFBE20BC}"/>
              </a:ext>
            </a:extLst>
          </p:cNvPr>
          <p:cNvSpPr>
            <a:spLocks noChangeArrowheads="1"/>
          </p:cNvSpPr>
          <p:nvPr/>
        </p:nvSpPr>
        <p:spPr bwMode="auto">
          <a:xfrm>
            <a:off x="4065638" y="1491630"/>
            <a:ext cx="48640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b="1" dirty="0">
                <a:solidFill>
                  <a:schemeClr val="tx2"/>
                </a:solidFill>
                <a:latin typeface="华文楷体" pitchFamily="2" charset="-122"/>
                <a:ea typeface="华文楷体" pitchFamily="2" charset="-122"/>
              </a:rPr>
              <a:t>DDOS</a:t>
            </a:r>
            <a:r>
              <a:rPr lang="zh-CN" altLang="en-US" sz="1800" b="1" dirty="0">
                <a:solidFill>
                  <a:schemeClr val="tx2"/>
                </a:solidFill>
                <a:latin typeface="华文楷体" pitchFamily="2" charset="-122"/>
                <a:ea typeface="华文楷体" pitchFamily="2" charset="-122"/>
              </a:rPr>
              <a:t>攻击</a:t>
            </a:r>
          </a:p>
        </p:txBody>
      </p:sp>
    </p:spTree>
    <p:extLst>
      <p:ext uri="{BB962C8B-B14F-4D97-AF65-F5344CB8AC3E}">
        <p14:creationId xmlns:p14="http://schemas.microsoft.com/office/powerpoint/2010/main" val="42107664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323528" y="1131590"/>
            <a:ext cx="5544616" cy="3024335"/>
          </a:xfrm>
        </p:spPr>
        <p:txBody>
          <a:bodyPr>
            <a:normAutofit lnSpcReduction="10000"/>
          </a:bodyPr>
          <a:lstStyle/>
          <a:p>
            <a:r>
              <a:rPr lang="zh-CN" altLang="en-US" sz="2400" b="1" dirty="0"/>
              <a:t>定义</a:t>
            </a:r>
            <a:endParaRPr lang="en-US" altLang="zh-CN" sz="2400" b="1" dirty="0"/>
          </a:p>
          <a:p>
            <a:pPr>
              <a:lnSpc>
                <a:spcPct val="150000"/>
              </a:lnSpc>
              <a:spcBef>
                <a:spcPts val="0"/>
              </a:spcBef>
              <a:buNone/>
            </a:pPr>
            <a:r>
              <a:rPr lang="en-US" altLang="zh-CN" sz="2400" b="1" dirty="0"/>
              <a:t>	</a:t>
            </a:r>
            <a:r>
              <a:rPr lang="zh-CN" altLang="zh-CN" sz="1800" b="1" dirty="0">
                <a:latin typeface="华文楷体" pitchFamily="2" charset="-122"/>
                <a:ea typeface="华文楷体" pitchFamily="2" charset="-122"/>
              </a:rPr>
              <a:t>通过</a:t>
            </a:r>
            <a:r>
              <a:rPr lang="en-US" altLang="zh-CN" sz="1800" b="1" dirty="0" err="1">
                <a:latin typeface="华文楷体" pitchFamily="2" charset="-122"/>
                <a:ea typeface="华文楷体" pitchFamily="2" charset="-122"/>
              </a:rPr>
              <a:t>RFID</a:t>
            </a:r>
            <a:r>
              <a:rPr lang="en-US" altLang="zh-CN" sz="1800" b="1" dirty="0">
                <a:latin typeface="华文楷体" pitchFamily="2" charset="-122"/>
                <a:ea typeface="华文楷体" pitchFamily="2" charset="-122"/>
              </a:rPr>
              <a:t> (</a:t>
            </a:r>
            <a:r>
              <a:rPr lang="zh-CN" altLang="zh-CN" sz="1800" b="1" dirty="0">
                <a:latin typeface="华文楷体" pitchFamily="2" charset="-122"/>
                <a:ea typeface="华文楷体" pitchFamily="2" charset="-122"/>
              </a:rPr>
              <a:t>射频识别</a:t>
            </a:r>
            <a:r>
              <a:rPr lang="en-US" altLang="zh-CN" sz="1800" b="1" dirty="0">
                <a:latin typeface="华文楷体" pitchFamily="2" charset="-122"/>
                <a:ea typeface="华文楷体" pitchFamily="2" charset="-122"/>
              </a:rPr>
              <a:t>)</a:t>
            </a:r>
            <a:r>
              <a:rPr lang="zh-CN" altLang="zh-CN" sz="1800" b="1" dirty="0">
                <a:latin typeface="华文楷体" pitchFamily="2" charset="-122"/>
                <a:ea typeface="华文楷体" pitchFamily="2" charset="-122"/>
              </a:rPr>
              <a:t>、红外感应器、全球定位系统、激光扫描器等信息传感设备，按约定的协议，把任何物品与互联网连接起来，进行信息交换和通讯，以实现智能化识别、定位、跟踪、监控和管理的一种网络</a:t>
            </a:r>
            <a:r>
              <a:rPr lang="zh-CN" altLang="en-US" sz="1800" b="1" dirty="0">
                <a:latin typeface="华文楷体" pitchFamily="2" charset="-122"/>
                <a:ea typeface="华文楷体" pitchFamily="2" charset="-122"/>
              </a:rPr>
              <a:t>。</a:t>
            </a:r>
            <a:endParaRPr lang="en-US" altLang="zh-TW" sz="1800" b="1" dirty="0">
              <a:solidFill>
                <a:schemeClr val="tx2"/>
              </a:solidFill>
              <a:latin typeface="华文楷体" pitchFamily="2" charset="-122"/>
              <a:ea typeface="华文楷体" pitchFamily="2" charset="-122"/>
              <a:sym typeface="Franklin Gothic Book" pitchFamily="34" charset="0"/>
            </a:endParaRPr>
          </a:p>
          <a:p>
            <a:pPr>
              <a:buNone/>
            </a:pPr>
            <a:r>
              <a:rPr lang="en-US" altLang="zh-CN" sz="2400" b="1" dirty="0">
                <a:latin typeface="Comic Sans MS" pitchFamily="66" charset="0"/>
                <a:sym typeface="Perpetua" pitchFamily="18" charset="0"/>
              </a:rPr>
              <a:t>	</a:t>
            </a:r>
            <a:endParaRPr lang="en-US" altLang="zh-TW" sz="2000" b="1" dirty="0">
              <a:latin typeface="华文楷体" pitchFamily="2" charset="-122"/>
              <a:ea typeface="华文楷体" pitchFamily="2" charset="-122"/>
              <a:sym typeface="Perpetua" pitchFamily="18" charset="0"/>
            </a:endParaRPr>
          </a:p>
          <a:p>
            <a:endParaRPr lang="en-US" altLang="zh-CN" sz="2400" b="1" dirty="0"/>
          </a:p>
        </p:txBody>
      </p:sp>
      <p:pic>
        <p:nvPicPr>
          <p:cNvPr id="6" name="图片 5" descr="http://pic.baike.soso.com/p/20130723/20130723165726-1012478618.jpg"/>
          <p:cNvPicPr>
            <a:picLocks noChangeAspect="1"/>
          </p:cNvPicPr>
          <p:nvPr/>
        </p:nvPicPr>
        <p:blipFill rotWithShape="1">
          <a:blip r:embed="rId3" cstate="print"/>
          <a:stretch/>
        </p:blipFill>
        <p:spPr bwMode="auto">
          <a:xfrm>
            <a:off x="6012160" y="1563638"/>
            <a:ext cx="2662792" cy="2361448"/>
          </a:xfrm>
          <a:prstGeom prst="rect">
            <a:avLst/>
          </a:prstGeom>
          <a:noFill/>
          <a:ln>
            <a:noFill/>
          </a:ln>
          <a:extLst>
            <a:ext uri="{53640926-AAD7-44D8-BBD7-CCE9431645EC}">
              <a14:shadowObscured xmlns:a14="http://schemas.microsoft.com/office/drawing/2010/main"/>
            </a:ext>
          </a:extLst>
        </p:spPr>
      </p:pic>
      <p:sp>
        <p:nvSpPr>
          <p:cNvPr id="8"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4.5 </a:t>
            </a:r>
            <a:r>
              <a:rPr lang="zh-CN" altLang="en-US" sz="3600" b="1" kern="0" dirty="0">
                <a:solidFill>
                  <a:srgbClr val="FFFFFF"/>
                </a:solidFill>
                <a:ea typeface="黑体" pitchFamily="2" charset="-122"/>
              </a:rPr>
              <a:t>物联网</a:t>
            </a:r>
            <a:endParaRPr lang="en-US" altLang="zh-CN" sz="3600" b="1" kern="0" dirty="0">
              <a:solidFill>
                <a:srgbClr val="FFFFFF"/>
              </a:solidFill>
              <a:ea typeface="宋体" pitchFamily="2" charset="-122"/>
            </a:endParaRPr>
          </a:p>
        </p:txBody>
      </p:sp>
      <p:sp>
        <p:nvSpPr>
          <p:cNvPr id="9"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2107664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323528" y="1131590"/>
            <a:ext cx="5040560" cy="3024335"/>
          </a:xfrm>
        </p:spPr>
        <p:txBody>
          <a:bodyPr>
            <a:normAutofit fontScale="92500" lnSpcReduction="10000"/>
          </a:bodyPr>
          <a:lstStyle/>
          <a:p>
            <a:r>
              <a:rPr lang="zh-CN" altLang="en-US" sz="2400" b="1" dirty="0"/>
              <a:t>物联网的三层结构</a:t>
            </a:r>
            <a:endParaRPr lang="en-US" altLang="zh-CN" sz="2400" b="1" dirty="0"/>
          </a:p>
          <a:p>
            <a:pPr lvl="1">
              <a:lnSpc>
                <a:spcPct val="160000"/>
              </a:lnSpc>
              <a:spcBef>
                <a:spcPts val="0"/>
              </a:spcBef>
            </a:pPr>
            <a:r>
              <a:rPr lang="zh-CN" altLang="zh-CN" sz="2000" b="1" dirty="0"/>
              <a:t>感知层利用各种传感设备感知各种物体的信息，实时搜集、获取、记录数据。</a:t>
            </a:r>
            <a:endParaRPr lang="en-US" altLang="zh-CN" sz="2000" b="1" dirty="0"/>
          </a:p>
          <a:p>
            <a:pPr lvl="1">
              <a:lnSpc>
                <a:spcPct val="160000"/>
              </a:lnSpc>
              <a:spcBef>
                <a:spcPts val="0"/>
              </a:spcBef>
            </a:pPr>
            <a:r>
              <a:rPr lang="zh-CN" altLang="zh-CN" sz="2000" b="1" dirty="0"/>
              <a:t>通过对物体的识别和通讯，将数据化的虚拟物</a:t>
            </a:r>
            <a:r>
              <a:rPr lang="zh-CN" altLang="en-US" sz="2000" b="1" dirty="0"/>
              <a:t>体接</a:t>
            </a:r>
            <a:r>
              <a:rPr lang="zh-CN" altLang="zh-CN" sz="2000" b="1" dirty="0"/>
              <a:t>入网络，</a:t>
            </a:r>
            <a:r>
              <a:rPr lang="zh-CN" altLang="en-US" sz="2000" b="1" dirty="0"/>
              <a:t>实现</a:t>
            </a:r>
            <a:r>
              <a:rPr lang="zh-CN" altLang="zh-CN" sz="2000" b="1" dirty="0"/>
              <a:t>传送与交互</a:t>
            </a:r>
            <a:r>
              <a:rPr lang="zh-CN" altLang="en-US" sz="2000" b="1" dirty="0"/>
              <a:t>。</a:t>
            </a:r>
            <a:endParaRPr lang="en-US" altLang="zh-CN" sz="2000" b="1" dirty="0"/>
          </a:p>
          <a:p>
            <a:pPr lvl="1">
              <a:lnSpc>
                <a:spcPct val="160000"/>
              </a:lnSpc>
              <a:spcBef>
                <a:spcPts val="0"/>
              </a:spcBef>
            </a:pPr>
            <a:r>
              <a:rPr lang="zh-CN" altLang="zh-CN" sz="2000" b="1" dirty="0"/>
              <a:t>应用层利用各种智能计算技术，对海量的数据和信息进行分析和处理</a:t>
            </a:r>
            <a:r>
              <a:rPr lang="zh-CN" altLang="en-US" sz="2000" b="1" dirty="0"/>
              <a:t>。</a:t>
            </a:r>
            <a:endParaRPr lang="en-US" altLang="zh-CN" sz="2400" b="1" dirty="0"/>
          </a:p>
        </p:txBody>
      </p:sp>
      <p:pic>
        <p:nvPicPr>
          <p:cNvPr id="7" name="图片 6" descr="wulianwang.jpg"/>
          <p:cNvPicPr>
            <a:picLocks noChangeAspect="1"/>
          </p:cNvPicPr>
          <p:nvPr/>
        </p:nvPicPr>
        <p:blipFill>
          <a:blip r:embed="rId3" cstate="print"/>
          <a:stretch>
            <a:fillRect/>
          </a:stretch>
        </p:blipFill>
        <p:spPr>
          <a:xfrm>
            <a:off x="5364088" y="1491630"/>
            <a:ext cx="3635896" cy="2566042"/>
          </a:xfrm>
          <a:prstGeom prst="rect">
            <a:avLst/>
          </a:prstGeom>
          <a:noFill/>
          <a:ln>
            <a:noFill/>
          </a:ln>
        </p:spPr>
      </p:pic>
      <p:sp>
        <p:nvSpPr>
          <p:cNvPr id="9"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4.5 </a:t>
            </a:r>
            <a:r>
              <a:rPr lang="zh-CN" altLang="en-US" sz="3600" b="1" kern="0" dirty="0">
                <a:solidFill>
                  <a:srgbClr val="FFFFFF"/>
                </a:solidFill>
                <a:ea typeface="黑体" pitchFamily="2" charset="-122"/>
              </a:rPr>
              <a:t>物联网</a:t>
            </a:r>
            <a:endParaRPr lang="en-US" altLang="zh-CN" sz="3600" b="1" kern="0" dirty="0">
              <a:solidFill>
                <a:srgbClr val="FFFFFF"/>
              </a:solidFill>
              <a:ea typeface="宋体" pitchFamily="2" charset="-122"/>
            </a:endParaRPr>
          </a:p>
        </p:txBody>
      </p:sp>
      <p:sp>
        <p:nvSpPr>
          <p:cNvPr id="10"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2107664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323528" y="1131590"/>
            <a:ext cx="2952328" cy="3024335"/>
          </a:xfrm>
        </p:spPr>
        <p:txBody>
          <a:bodyPr>
            <a:normAutofit/>
          </a:bodyPr>
          <a:lstStyle/>
          <a:p>
            <a:pPr>
              <a:lnSpc>
                <a:spcPct val="150000"/>
              </a:lnSpc>
              <a:spcBef>
                <a:spcPts val="0"/>
              </a:spcBef>
            </a:pPr>
            <a:r>
              <a:rPr lang="zh-CN" altLang="zh-CN" sz="2400" b="1" dirty="0"/>
              <a:t>传感网</a:t>
            </a:r>
            <a:endParaRPr lang="en-US" altLang="zh-CN" sz="2400" b="1" dirty="0"/>
          </a:p>
          <a:p>
            <a:pPr lvl="1">
              <a:lnSpc>
                <a:spcPct val="150000"/>
              </a:lnSpc>
              <a:spcBef>
                <a:spcPts val="0"/>
              </a:spcBef>
            </a:pPr>
            <a:r>
              <a:rPr lang="zh-CN" altLang="zh-CN" sz="2000" b="1" dirty="0"/>
              <a:t>由若干具有无线通信能力的传感器节点自组织构成的网络</a:t>
            </a:r>
            <a:r>
              <a:rPr lang="zh-CN" altLang="en-US" sz="2000" b="1" dirty="0"/>
              <a:t>。</a:t>
            </a:r>
            <a:endParaRPr lang="en-US" altLang="zh-CN" sz="2400" b="1" dirty="0"/>
          </a:p>
        </p:txBody>
      </p:sp>
      <p:sp>
        <p:nvSpPr>
          <p:cNvPr id="7"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4.5 </a:t>
            </a:r>
            <a:r>
              <a:rPr lang="zh-CN" altLang="en-US" sz="3600" b="1" kern="0" dirty="0">
                <a:solidFill>
                  <a:srgbClr val="FFFFFF"/>
                </a:solidFill>
                <a:ea typeface="黑体" pitchFamily="2" charset="-122"/>
              </a:rPr>
              <a:t>物联网</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传感网与物联网</a:t>
            </a:r>
            <a:endParaRPr lang="en-US" altLang="zh-CN" sz="2400" b="1" kern="0" dirty="0">
              <a:solidFill>
                <a:srgbClr val="FFFF00"/>
              </a:solidFill>
              <a:ea typeface="宋体" pitchFamily="2" charset="-122"/>
            </a:endParaRPr>
          </a:p>
        </p:txBody>
      </p:sp>
      <p:sp>
        <p:nvSpPr>
          <p:cNvPr id="8"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pic>
        <p:nvPicPr>
          <p:cNvPr id="3" name="图片 2">
            <a:extLst>
              <a:ext uri="{FF2B5EF4-FFF2-40B4-BE49-F238E27FC236}">
                <a16:creationId xmlns:a16="http://schemas.microsoft.com/office/drawing/2014/main" id="{DC067D03-C7AE-4A1D-965F-776B73E42C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9872" y="1347614"/>
            <a:ext cx="5259712" cy="3024334"/>
          </a:xfrm>
          <a:prstGeom prst="rect">
            <a:avLst/>
          </a:prstGeom>
        </p:spPr>
      </p:pic>
    </p:spTree>
    <p:extLst>
      <p:ext uri="{BB962C8B-B14F-4D97-AF65-F5344CB8AC3E}">
        <p14:creationId xmlns:p14="http://schemas.microsoft.com/office/powerpoint/2010/main" val="42107664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323528" y="1131590"/>
            <a:ext cx="5904656" cy="3024335"/>
          </a:xfrm>
        </p:spPr>
        <p:txBody>
          <a:bodyPr>
            <a:normAutofit/>
          </a:bodyPr>
          <a:lstStyle/>
          <a:p>
            <a:pPr>
              <a:lnSpc>
                <a:spcPct val="150000"/>
              </a:lnSpc>
              <a:spcBef>
                <a:spcPts val="0"/>
              </a:spcBef>
            </a:pPr>
            <a:endParaRPr lang="en-US" altLang="zh-CN" sz="2400" dirty="0"/>
          </a:p>
          <a:p>
            <a:pPr>
              <a:buNone/>
            </a:pPr>
            <a:r>
              <a:rPr lang="en-US" altLang="zh-CN" sz="2400" dirty="0">
                <a:latin typeface="Comic Sans MS" pitchFamily="66" charset="0"/>
                <a:sym typeface="Perpetua" pitchFamily="18" charset="0"/>
              </a:rPr>
              <a:t>	</a:t>
            </a:r>
            <a:endParaRPr lang="en-US" altLang="zh-TW" sz="2000" dirty="0">
              <a:latin typeface="华文楷体" pitchFamily="2" charset="-122"/>
              <a:ea typeface="华文楷体" pitchFamily="2" charset="-122"/>
              <a:sym typeface="Perpetua" pitchFamily="18" charset="0"/>
            </a:endParaRPr>
          </a:p>
          <a:p>
            <a:endParaRPr lang="en-US" altLang="zh-CN" sz="2400" dirty="0"/>
          </a:p>
        </p:txBody>
      </p:sp>
      <p:pic>
        <p:nvPicPr>
          <p:cNvPr id="6" name="图片 5" descr="http://photocdn.sohu.com/20120228/Img336151314.jpg"/>
          <p:cNvPicPr>
            <a:picLocks noChangeAspect="1"/>
          </p:cNvPicPr>
          <p:nvPr/>
        </p:nvPicPr>
        <p:blipFill rotWithShape="1">
          <a:blip r:embed="rId3" cstate="print"/>
          <a:stretch/>
        </p:blipFill>
        <p:spPr bwMode="auto">
          <a:xfrm>
            <a:off x="1357290" y="1038695"/>
            <a:ext cx="6460372" cy="3676195"/>
          </a:xfrm>
          <a:prstGeom prst="rect">
            <a:avLst/>
          </a:prstGeom>
          <a:noFill/>
          <a:ln>
            <a:noFill/>
          </a:ln>
          <a:extLst>
            <a:ext uri="{53640926-AAD7-44D8-BBD7-CCE9431645EC}">
              <a14:shadowObscured xmlns:a14="http://schemas.microsoft.com/office/drawing/2010/main"/>
            </a:ext>
          </a:extLst>
        </p:spPr>
      </p:pic>
      <p:sp>
        <p:nvSpPr>
          <p:cNvPr id="9"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4.5 </a:t>
            </a:r>
            <a:r>
              <a:rPr lang="zh-CN" altLang="en-US" sz="3600" b="1" kern="0" dirty="0">
                <a:solidFill>
                  <a:srgbClr val="FFFFFF"/>
                </a:solidFill>
                <a:ea typeface="黑体" pitchFamily="2" charset="-122"/>
              </a:rPr>
              <a:t>物联网</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互联网与物联网</a:t>
            </a:r>
            <a:endParaRPr lang="en-US" altLang="zh-CN" sz="2400" b="1" kern="0" dirty="0">
              <a:solidFill>
                <a:srgbClr val="FFFF00"/>
              </a:solidFill>
              <a:ea typeface="宋体" pitchFamily="2" charset="-122"/>
            </a:endParaRPr>
          </a:p>
        </p:txBody>
      </p:sp>
      <p:sp>
        <p:nvSpPr>
          <p:cNvPr id="10"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2107664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4.1 </a:t>
            </a:r>
            <a:r>
              <a:rPr lang="zh-CN" altLang="en-US" sz="3600" b="1" kern="0" dirty="0">
                <a:solidFill>
                  <a:srgbClr val="FFFFFF"/>
                </a:solidFill>
                <a:ea typeface="黑体" pitchFamily="2" charset="-122"/>
              </a:rPr>
              <a:t>网络与网络思维</a:t>
            </a:r>
            <a:endParaRPr lang="en-US" altLang="zh-CN" sz="3600" b="1" kern="0" dirty="0">
              <a:solidFill>
                <a:srgbClr val="FFFFFF"/>
              </a:solidFill>
              <a:ea typeface="宋体" pitchFamily="2" charset="-122"/>
            </a:endParaRPr>
          </a:p>
        </p:txBody>
      </p:sp>
      <p:sp>
        <p:nvSpPr>
          <p:cNvPr id="5"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grpSp>
        <p:nvGrpSpPr>
          <p:cNvPr id="46" name="组合 45"/>
          <p:cNvGrpSpPr/>
          <p:nvPr/>
        </p:nvGrpSpPr>
        <p:grpSpPr>
          <a:xfrm>
            <a:off x="314315" y="1771657"/>
            <a:ext cx="2900363" cy="1800225"/>
            <a:chOff x="487345" y="1433506"/>
            <a:chExt cx="2900363" cy="1800225"/>
          </a:xfrm>
        </p:grpSpPr>
        <p:pic>
          <p:nvPicPr>
            <p:cNvPr id="6" name="Picture 6"/>
            <p:cNvPicPr>
              <a:picLocks noChangeArrowheads="1"/>
            </p:cNvPicPr>
            <p:nvPr/>
          </p:nvPicPr>
          <p:blipFill>
            <a:blip r:embed="rId2" cstate="print"/>
            <a:srcRect/>
            <a:stretch>
              <a:fillRect/>
            </a:stretch>
          </p:blipFill>
          <p:spPr bwMode="auto">
            <a:xfrm>
              <a:off x="1279508" y="2657469"/>
              <a:ext cx="576262" cy="576262"/>
            </a:xfrm>
            <a:prstGeom prst="rect">
              <a:avLst/>
            </a:prstGeom>
            <a:noFill/>
            <a:ln w="9525">
              <a:noFill/>
              <a:miter lim="800000"/>
              <a:headEnd/>
              <a:tailEnd/>
            </a:ln>
          </p:spPr>
        </p:pic>
        <p:pic>
          <p:nvPicPr>
            <p:cNvPr id="7" name="Picture 7"/>
            <p:cNvPicPr>
              <a:picLocks noChangeArrowheads="1"/>
            </p:cNvPicPr>
            <p:nvPr/>
          </p:nvPicPr>
          <p:blipFill>
            <a:blip r:embed="rId2" cstate="print"/>
            <a:srcRect/>
            <a:stretch>
              <a:fillRect/>
            </a:stretch>
          </p:blipFill>
          <p:spPr bwMode="auto">
            <a:xfrm>
              <a:off x="1279508" y="1433506"/>
              <a:ext cx="576262" cy="576263"/>
            </a:xfrm>
            <a:prstGeom prst="rect">
              <a:avLst/>
            </a:prstGeom>
            <a:noFill/>
            <a:ln w="9525">
              <a:noFill/>
              <a:miter lim="800000"/>
              <a:headEnd/>
              <a:tailEnd/>
            </a:ln>
          </p:spPr>
        </p:pic>
        <p:pic>
          <p:nvPicPr>
            <p:cNvPr id="9" name="Picture 8"/>
            <p:cNvPicPr>
              <a:picLocks noChangeArrowheads="1"/>
            </p:cNvPicPr>
            <p:nvPr/>
          </p:nvPicPr>
          <p:blipFill>
            <a:blip r:embed="rId2" cstate="print"/>
            <a:srcRect/>
            <a:stretch>
              <a:fillRect/>
            </a:stretch>
          </p:blipFill>
          <p:spPr bwMode="auto">
            <a:xfrm>
              <a:off x="487345" y="2081206"/>
              <a:ext cx="576263" cy="576263"/>
            </a:xfrm>
            <a:prstGeom prst="rect">
              <a:avLst/>
            </a:prstGeom>
            <a:noFill/>
            <a:ln w="9525">
              <a:noFill/>
              <a:miter lim="800000"/>
              <a:headEnd/>
              <a:tailEnd/>
            </a:ln>
          </p:spPr>
        </p:pic>
        <p:sp>
          <p:nvSpPr>
            <p:cNvPr id="10" name="Line 10"/>
            <p:cNvSpPr>
              <a:spLocks noChangeShapeType="1"/>
            </p:cNvSpPr>
            <p:nvPr/>
          </p:nvSpPr>
          <p:spPr bwMode="auto">
            <a:xfrm flipV="1">
              <a:off x="992170" y="2225669"/>
              <a:ext cx="1150938" cy="142875"/>
            </a:xfrm>
            <a:prstGeom prst="line">
              <a:avLst/>
            </a:prstGeom>
            <a:noFill/>
            <a:ln w="9525">
              <a:solidFill>
                <a:schemeClr val="tx1"/>
              </a:solidFill>
              <a:round/>
              <a:headEnd/>
              <a:tailEnd/>
            </a:ln>
          </p:spPr>
          <p:txBody>
            <a:bodyPr/>
            <a:lstStyle/>
            <a:p>
              <a:endParaRPr lang="zh-CN" altLang="en-US"/>
            </a:p>
          </p:txBody>
        </p:sp>
        <p:sp>
          <p:nvSpPr>
            <p:cNvPr id="11" name="Line 11"/>
            <p:cNvSpPr>
              <a:spLocks noChangeShapeType="1"/>
            </p:cNvSpPr>
            <p:nvPr/>
          </p:nvSpPr>
          <p:spPr bwMode="auto">
            <a:xfrm>
              <a:off x="1784333" y="1722431"/>
              <a:ext cx="431800" cy="215900"/>
            </a:xfrm>
            <a:prstGeom prst="line">
              <a:avLst/>
            </a:prstGeom>
            <a:noFill/>
            <a:ln w="9525">
              <a:solidFill>
                <a:schemeClr val="tx1"/>
              </a:solidFill>
              <a:round/>
              <a:headEnd/>
              <a:tailEnd/>
            </a:ln>
          </p:spPr>
          <p:txBody>
            <a:bodyPr/>
            <a:lstStyle/>
            <a:p>
              <a:endParaRPr lang="zh-CN" altLang="en-US"/>
            </a:p>
          </p:txBody>
        </p:sp>
        <p:sp>
          <p:nvSpPr>
            <p:cNvPr id="12" name="Line 15"/>
            <p:cNvSpPr>
              <a:spLocks noChangeShapeType="1"/>
            </p:cNvSpPr>
            <p:nvPr/>
          </p:nvSpPr>
          <p:spPr bwMode="auto">
            <a:xfrm flipV="1">
              <a:off x="1784333" y="2441569"/>
              <a:ext cx="358775" cy="431800"/>
            </a:xfrm>
            <a:prstGeom prst="line">
              <a:avLst/>
            </a:prstGeom>
            <a:noFill/>
            <a:ln w="9525">
              <a:solidFill>
                <a:schemeClr val="tx1"/>
              </a:solidFill>
              <a:round/>
              <a:headEnd/>
              <a:tailEnd/>
            </a:ln>
          </p:spPr>
          <p:txBody>
            <a:bodyPr/>
            <a:lstStyle/>
            <a:p>
              <a:endParaRPr lang="zh-CN" altLang="en-US"/>
            </a:p>
          </p:txBody>
        </p:sp>
        <p:pic>
          <p:nvPicPr>
            <p:cNvPr id="13" name="Picture 18"/>
            <p:cNvPicPr>
              <a:picLocks noChangeArrowheads="1"/>
            </p:cNvPicPr>
            <p:nvPr/>
          </p:nvPicPr>
          <p:blipFill>
            <a:blip r:embed="rId3" cstate="print"/>
            <a:srcRect/>
            <a:stretch>
              <a:fillRect/>
            </a:stretch>
          </p:blipFill>
          <p:spPr bwMode="auto">
            <a:xfrm>
              <a:off x="2143108" y="1643056"/>
              <a:ext cx="1244600" cy="1125538"/>
            </a:xfrm>
            <a:prstGeom prst="rect">
              <a:avLst/>
            </a:prstGeom>
            <a:noFill/>
            <a:ln w="9525">
              <a:noFill/>
              <a:miter lim="800000"/>
              <a:headEnd/>
              <a:tailEnd/>
            </a:ln>
          </p:spPr>
        </p:pic>
        <p:sp>
          <p:nvSpPr>
            <p:cNvPr id="14" name="Rectangle 23"/>
            <p:cNvSpPr>
              <a:spLocks noChangeArrowheads="1"/>
            </p:cNvSpPr>
            <p:nvPr/>
          </p:nvSpPr>
          <p:spPr bwMode="auto">
            <a:xfrm>
              <a:off x="1390633" y="1477956"/>
              <a:ext cx="320675" cy="387350"/>
            </a:xfrm>
            <a:prstGeom prst="rect">
              <a:avLst/>
            </a:prstGeom>
            <a:noFill/>
            <a:ln w="9525">
              <a:noFill/>
              <a:miter lim="800000"/>
              <a:headEnd/>
              <a:tailEnd/>
            </a:ln>
          </p:spPr>
          <p:txBody>
            <a:bodyPr wrap="none" lIns="82550" tIns="41275" rIns="82550" bIns="41275">
              <a:spAutoFit/>
            </a:bodyPr>
            <a:lstStyle/>
            <a:p>
              <a:pPr defTabSz="822325" eaLnBrk="0" hangingPunct="0"/>
              <a:r>
                <a:rPr kumimoji="1" lang="en-GB" altLang="zh-CN" sz="2000" b="1">
                  <a:solidFill>
                    <a:srgbClr val="000000"/>
                  </a:solidFill>
                </a:rPr>
                <a:t>T</a:t>
              </a:r>
            </a:p>
          </p:txBody>
        </p:sp>
        <p:sp>
          <p:nvSpPr>
            <p:cNvPr id="15" name="Rectangle 24"/>
            <p:cNvSpPr>
              <a:spLocks noChangeArrowheads="1"/>
            </p:cNvSpPr>
            <p:nvPr/>
          </p:nvSpPr>
          <p:spPr bwMode="auto">
            <a:xfrm>
              <a:off x="1409683" y="2687631"/>
              <a:ext cx="320675" cy="387350"/>
            </a:xfrm>
            <a:prstGeom prst="rect">
              <a:avLst/>
            </a:prstGeom>
            <a:noFill/>
            <a:ln w="9525">
              <a:noFill/>
              <a:miter lim="800000"/>
              <a:headEnd/>
              <a:tailEnd/>
            </a:ln>
          </p:spPr>
          <p:txBody>
            <a:bodyPr lIns="82550" tIns="41275" rIns="82550" bIns="41275">
              <a:spAutoFit/>
            </a:bodyPr>
            <a:lstStyle/>
            <a:p>
              <a:pPr defTabSz="822325" eaLnBrk="0" hangingPunct="0"/>
              <a:r>
                <a:rPr kumimoji="1" lang="en-GB" altLang="zh-CN" sz="2000" b="1">
                  <a:solidFill>
                    <a:srgbClr val="000000"/>
                  </a:solidFill>
                </a:rPr>
                <a:t>T</a:t>
              </a:r>
            </a:p>
          </p:txBody>
        </p:sp>
        <p:sp>
          <p:nvSpPr>
            <p:cNvPr id="16" name="Rectangle 29"/>
            <p:cNvSpPr>
              <a:spLocks noChangeArrowheads="1"/>
            </p:cNvSpPr>
            <p:nvPr/>
          </p:nvSpPr>
          <p:spPr bwMode="auto">
            <a:xfrm>
              <a:off x="2285983" y="2071681"/>
              <a:ext cx="1011237" cy="447675"/>
            </a:xfrm>
            <a:prstGeom prst="rect">
              <a:avLst/>
            </a:prstGeom>
            <a:noFill/>
            <a:ln w="9525">
              <a:noFill/>
              <a:miter lim="800000"/>
              <a:headEnd/>
              <a:tailEnd/>
            </a:ln>
          </p:spPr>
          <p:txBody>
            <a:bodyPr wrap="none" lIns="82550" tIns="41275" rIns="82550" bIns="41275">
              <a:spAutoFit/>
            </a:bodyPr>
            <a:lstStyle/>
            <a:p>
              <a:pPr defTabSz="822325" eaLnBrk="0" hangingPunct="0"/>
              <a:r>
                <a:rPr kumimoji="1" lang="en-GB" altLang="zh-CN" sz="2400" b="1">
                  <a:solidFill>
                    <a:srgbClr val="000000"/>
                  </a:solidFill>
                </a:rPr>
                <a:t>HOST</a:t>
              </a:r>
            </a:p>
          </p:txBody>
        </p:sp>
        <p:sp>
          <p:nvSpPr>
            <p:cNvPr id="17" name="Rectangle 33"/>
            <p:cNvSpPr>
              <a:spLocks noChangeArrowheads="1"/>
            </p:cNvSpPr>
            <p:nvPr/>
          </p:nvSpPr>
          <p:spPr bwMode="auto">
            <a:xfrm>
              <a:off x="588945" y="2125656"/>
              <a:ext cx="320675" cy="387350"/>
            </a:xfrm>
            <a:prstGeom prst="rect">
              <a:avLst/>
            </a:prstGeom>
            <a:noFill/>
            <a:ln w="9525">
              <a:noFill/>
              <a:miter lim="800000"/>
              <a:headEnd/>
              <a:tailEnd/>
            </a:ln>
          </p:spPr>
          <p:txBody>
            <a:bodyPr wrap="none" lIns="82550" tIns="41275" rIns="82550" bIns="41275">
              <a:spAutoFit/>
            </a:bodyPr>
            <a:lstStyle/>
            <a:p>
              <a:pPr defTabSz="822325" eaLnBrk="0" hangingPunct="0"/>
              <a:r>
                <a:rPr kumimoji="1" lang="en-GB" altLang="zh-CN" sz="2000" b="1">
                  <a:solidFill>
                    <a:srgbClr val="000000"/>
                  </a:solidFill>
                </a:rPr>
                <a:t>T</a:t>
              </a:r>
            </a:p>
          </p:txBody>
        </p:sp>
      </p:grpSp>
      <p:grpSp>
        <p:nvGrpSpPr>
          <p:cNvPr id="18" name="Group 5"/>
          <p:cNvGrpSpPr>
            <a:grpSpLocks/>
          </p:cNvGrpSpPr>
          <p:nvPr/>
        </p:nvGrpSpPr>
        <p:grpSpPr bwMode="auto">
          <a:xfrm>
            <a:off x="3786182" y="1357304"/>
            <a:ext cx="5118095" cy="2571768"/>
            <a:chOff x="576" y="3312"/>
            <a:chExt cx="3264" cy="2256"/>
          </a:xfrm>
        </p:grpSpPr>
        <p:sp>
          <p:nvSpPr>
            <p:cNvPr id="19" name="Rectangle 6"/>
            <p:cNvSpPr>
              <a:spLocks noChangeArrowheads="1"/>
            </p:cNvSpPr>
            <p:nvPr/>
          </p:nvSpPr>
          <p:spPr bwMode="auto">
            <a:xfrm>
              <a:off x="1776" y="3792"/>
              <a:ext cx="720" cy="288"/>
            </a:xfrm>
            <a:prstGeom prst="rect">
              <a:avLst/>
            </a:prstGeom>
            <a:solidFill>
              <a:srgbClr val="996633"/>
            </a:solidFill>
            <a:ln w="9525">
              <a:solidFill>
                <a:schemeClr val="tx1"/>
              </a:solidFill>
              <a:miter lim="800000"/>
              <a:headEnd/>
              <a:tailEnd/>
            </a:ln>
          </p:spPr>
          <p:txBody>
            <a:bodyPr wrap="none" anchor="ctr"/>
            <a:lstStyle/>
            <a:p>
              <a:pPr algn="ctr" eaLnBrk="0" hangingPunct="0"/>
              <a:r>
                <a:rPr lang="en-US" altLang="zh-CN" sz="2400" b="1" dirty="0">
                  <a:solidFill>
                    <a:srgbClr val="FFFF00"/>
                  </a:solidFill>
                  <a:latin typeface="Times New Roman" pitchFamily="18" charset="0"/>
                </a:rPr>
                <a:t>HOST</a:t>
              </a:r>
            </a:p>
          </p:txBody>
        </p:sp>
        <p:sp>
          <p:nvSpPr>
            <p:cNvPr id="20" name="Rectangle 7"/>
            <p:cNvSpPr>
              <a:spLocks noChangeArrowheads="1"/>
            </p:cNvSpPr>
            <p:nvPr/>
          </p:nvSpPr>
          <p:spPr bwMode="auto">
            <a:xfrm>
              <a:off x="2544" y="4608"/>
              <a:ext cx="720" cy="288"/>
            </a:xfrm>
            <a:prstGeom prst="rect">
              <a:avLst/>
            </a:prstGeom>
            <a:solidFill>
              <a:srgbClr val="996633"/>
            </a:solidFill>
            <a:ln w="9525" algn="ctr">
              <a:solidFill>
                <a:schemeClr val="tx1"/>
              </a:solidFill>
              <a:miter lim="800000"/>
              <a:headEnd/>
              <a:tailEnd/>
            </a:ln>
          </p:spPr>
          <p:txBody>
            <a:bodyPr wrap="none" anchor="ctr"/>
            <a:lstStyle/>
            <a:p>
              <a:pPr algn="ctr" eaLnBrk="0" hangingPunct="0"/>
              <a:r>
                <a:rPr lang="en-US" altLang="zh-CN" sz="2400" b="1" dirty="0">
                  <a:solidFill>
                    <a:srgbClr val="FFFF00"/>
                  </a:solidFill>
                  <a:latin typeface="Times New Roman" pitchFamily="18" charset="0"/>
                </a:rPr>
                <a:t>HOST</a:t>
              </a:r>
            </a:p>
          </p:txBody>
        </p:sp>
        <p:sp>
          <p:nvSpPr>
            <p:cNvPr id="21" name="Rectangle 8"/>
            <p:cNvSpPr>
              <a:spLocks noChangeArrowheads="1"/>
            </p:cNvSpPr>
            <p:nvPr/>
          </p:nvSpPr>
          <p:spPr bwMode="auto">
            <a:xfrm>
              <a:off x="1104" y="4608"/>
              <a:ext cx="720" cy="288"/>
            </a:xfrm>
            <a:prstGeom prst="rect">
              <a:avLst/>
            </a:prstGeom>
            <a:solidFill>
              <a:srgbClr val="996633"/>
            </a:solidFill>
            <a:ln w="9525" algn="ctr">
              <a:solidFill>
                <a:schemeClr val="tx1"/>
              </a:solidFill>
              <a:miter lim="800000"/>
              <a:headEnd/>
              <a:tailEnd/>
            </a:ln>
          </p:spPr>
          <p:txBody>
            <a:bodyPr wrap="none" anchor="ctr"/>
            <a:lstStyle/>
            <a:p>
              <a:pPr algn="ctr" eaLnBrk="0" hangingPunct="0"/>
              <a:r>
                <a:rPr lang="en-US" altLang="zh-CN" sz="2400" b="1">
                  <a:solidFill>
                    <a:srgbClr val="FFFF00"/>
                  </a:solidFill>
                  <a:latin typeface="Times New Roman" pitchFamily="18" charset="0"/>
                </a:rPr>
                <a:t>HOST</a:t>
              </a:r>
            </a:p>
          </p:txBody>
        </p:sp>
        <p:sp>
          <p:nvSpPr>
            <p:cNvPr id="22" name="Line 9"/>
            <p:cNvSpPr>
              <a:spLocks noChangeShapeType="1"/>
            </p:cNvSpPr>
            <p:nvPr/>
          </p:nvSpPr>
          <p:spPr bwMode="auto">
            <a:xfrm flipH="1">
              <a:off x="1488" y="4080"/>
              <a:ext cx="528" cy="528"/>
            </a:xfrm>
            <a:prstGeom prst="line">
              <a:avLst/>
            </a:prstGeom>
            <a:noFill/>
            <a:ln w="9525">
              <a:solidFill>
                <a:schemeClr val="tx1"/>
              </a:solidFill>
              <a:round/>
              <a:headEnd/>
              <a:tailEnd/>
            </a:ln>
          </p:spPr>
          <p:txBody>
            <a:bodyPr wrap="none"/>
            <a:lstStyle/>
            <a:p>
              <a:endParaRPr lang="zh-CN" altLang="en-US"/>
            </a:p>
          </p:txBody>
        </p:sp>
        <p:sp>
          <p:nvSpPr>
            <p:cNvPr id="23" name="Line 10"/>
            <p:cNvSpPr>
              <a:spLocks noChangeShapeType="1"/>
            </p:cNvSpPr>
            <p:nvPr/>
          </p:nvSpPr>
          <p:spPr bwMode="auto">
            <a:xfrm>
              <a:off x="2304" y="4080"/>
              <a:ext cx="528" cy="528"/>
            </a:xfrm>
            <a:prstGeom prst="line">
              <a:avLst/>
            </a:prstGeom>
            <a:noFill/>
            <a:ln w="9525">
              <a:solidFill>
                <a:schemeClr val="tx1"/>
              </a:solidFill>
              <a:round/>
              <a:headEnd/>
              <a:tailEnd/>
            </a:ln>
          </p:spPr>
          <p:txBody>
            <a:bodyPr wrap="none"/>
            <a:lstStyle/>
            <a:p>
              <a:endParaRPr lang="zh-CN" altLang="en-US"/>
            </a:p>
          </p:txBody>
        </p:sp>
        <p:sp>
          <p:nvSpPr>
            <p:cNvPr id="24" name="Line 11"/>
            <p:cNvSpPr>
              <a:spLocks noChangeShapeType="1"/>
            </p:cNvSpPr>
            <p:nvPr/>
          </p:nvSpPr>
          <p:spPr bwMode="auto">
            <a:xfrm>
              <a:off x="1824" y="4752"/>
              <a:ext cx="720" cy="0"/>
            </a:xfrm>
            <a:prstGeom prst="line">
              <a:avLst/>
            </a:prstGeom>
            <a:noFill/>
            <a:ln w="9525">
              <a:solidFill>
                <a:schemeClr val="tx1"/>
              </a:solidFill>
              <a:round/>
              <a:headEnd/>
              <a:tailEnd/>
            </a:ln>
          </p:spPr>
          <p:txBody>
            <a:bodyPr wrap="none"/>
            <a:lstStyle/>
            <a:p>
              <a:endParaRPr lang="zh-CN" altLang="en-US"/>
            </a:p>
          </p:txBody>
        </p:sp>
        <p:sp>
          <p:nvSpPr>
            <p:cNvPr id="25" name="AutoShape 12"/>
            <p:cNvSpPr>
              <a:spLocks noChangeArrowheads="1"/>
            </p:cNvSpPr>
            <p:nvPr/>
          </p:nvSpPr>
          <p:spPr bwMode="auto">
            <a:xfrm>
              <a:off x="576" y="4512"/>
              <a:ext cx="240" cy="192"/>
            </a:xfrm>
            <a:prstGeom prst="flowChartDisplay">
              <a:avLst/>
            </a:prstGeom>
            <a:solidFill>
              <a:srgbClr val="33CCCC"/>
            </a:solidFill>
            <a:ln w="9525" algn="ctr">
              <a:solidFill>
                <a:schemeClr val="tx1"/>
              </a:solidFill>
              <a:miter lim="800000"/>
              <a:headEnd/>
              <a:tailEnd/>
            </a:ln>
          </p:spPr>
          <p:txBody>
            <a:bodyPr wrap="none" anchor="ctr"/>
            <a:lstStyle/>
            <a:p>
              <a:pPr algn="ctr" eaLnBrk="0" hangingPunct="0"/>
              <a:r>
                <a:rPr lang="en-US" altLang="zh-CN" sz="2400" b="1">
                  <a:latin typeface="Times New Roman" pitchFamily="18" charset="0"/>
                </a:rPr>
                <a:t>T</a:t>
              </a:r>
            </a:p>
          </p:txBody>
        </p:sp>
        <p:sp>
          <p:nvSpPr>
            <p:cNvPr id="26" name="AutoShape 13"/>
            <p:cNvSpPr>
              <a:spLocks noChangeArrowheads="1"/>
            </p:cNvSpPr>
            <p:nvPr/>
          </p:nvSpPr>
          <p:spPr bwMode="auto">
            <a:xfrm>
              <a:off x="1248" y="5184"/>
              <a:ext cx="240" cy="192"/>
            </a:xfrm>
            <a:prstGeom prst="flowChartDisplay">
              <a:avLst/>
            </a:prstGeom>
            <a:solidFill>
              <a:srgbClr val="33CCCC"/>
            </a:solidFill>
            <a:ln w="9525" algn="ctr">
              <a:solidFill>
                <a:schemeClr val="tx1"/>
              </a:solidFill>
              <a:miter lim="800000"/>
              <a:headEnd/>
              <a:tailEnd/>
            </a:ln>
          </p:spPr>
          <p:txBody>
            <a:bodyPr wrap="none" anchor="ctr"/>
            <a:lstStyle/>
            <a:p>
              <a:pPr algn="ctr" eaLnBrk="0" hangingPunct="0"/>
              <a:r>
                <a:rPr lang="en-US" altLang="zh-CN" sz="2400" b="1">
                  <a:latin typeface="Times New Roman" pitchFamily="18" charset="0"/>
                </a:rPr>
                <a:t>T</a:t>
              </a:r>
            </a:p>
          </p:txBody>
        </p:sp>
        <p:sp>
          <p:nvSpPr>
            <p:cNvPr id="27" name="AutoShape 14"/>
            <p:cNvSpPr>
              <a:spLocks noChangeArrowheads="1"/>
            </p:cNvSpPr>
            <p:nvPr/>
          </p:nvSpPr>
          <p:spPr bwMode="auto">
            <a:xfrm>
              <a:off x="624" y="5136"/>
              <a:ext cx="240" cy="192"/>
            </a:xfrm>
            <a:prstGeom prst="flowChartDisplay">
              <a:avLst/>
            </a:prstGeom>
            <a:solidFill>
              <a:srgbClr val="33CCCC"/>
            </a:solidFill>
            <a:ln w="9525" algn="ctr">
              <a:solidFill>
                <a:schemeClr val="tx1"/>
              </a:solidFill>
              <a:miter lim="800000"/>
              <a:headEnd/>
              <a:tailEnd/>
            </a:ln>
          </p:spPr>
          <p:txBody>
            <a:bodyPr wrap="none" anchor="ctr"/>
            <a:lstStyle/>
            <a:p>
              <a:pPr algn="ctr" eaLnBrk="0" hangingPunct="0"/>
              <a:r>
                <a:rPr lang="en-US" altLang="zh-CN" sz="2400" b="1">
                  <a:latin typeface="Times New Roman" pitchFamily="18" charset="0"/>
                </a:rPr>
                <a:t>T</a:t>
              </a:r>
            </a:p>
          </p:txBody>
        </p:sp>
        <p:sp>
          <p:nvSpPr>
            <p:cNvPr id="28" name="AutoShape 15"/>
            <p:cNvSpPr>
              <a:spLocks noChangeArrowheads="1"/>
            </p:cNvSpPr>
            <p:nvPr/>
          </p:nvSpPr>
          <p:spPr bwMode="auto">
            <a:xfrm>
              <a:off x="2880" y="3840"/>
              <a:ext cx="240" cy="192"/>
            </a:xfrm>
            <a:prstGeom prst="flowChartDisplay">
              <a:avLst/>
            </a:prstGeom>
            <a:solidFill>
              <a:srgbClr val="33CCCC"/>
            </a:solidFill>
            <a:ln w="9525" algn="ctr">
              <a:solidFill>
                <a:schemeClr val="tx1"/>
              </a:solidFill>
              <a:miter lim="800000"/>
              <a:headEnd/>
              <a:tailEnd/>
            </a:ln>
          </p:spPr>
          <p:txBody>
            <a:bodyPr wrap="none" anchor="ctr"/>
            <a:lstStyle/>
            <a:p>
              <a:pPr algn="ctr" eaLnBrk="0" hangingPunct="0"/>
              <a:r>
                <a:rPr lang="en-US" altLang="zh-CN" sz="2400" b="1">
                  <a:latin typeface="Times New Roman" pitchFamily="18" charset="0"/>
                </a:rPr>
                <a:t>T</a:t>
              </a:r>
            </a:p>
          </p:txBody>
        </p:sp>
        <p:sp>
          <p:nvSpPr>
            <p:cNvPr id="29" name="AutoShape 16"/>
            <p:cNvSpPr>
              <a:spLocks noChangeArrowheads="1"/>
            </p:cNvSpPr>
            <p:nvPr/>
          </p:nvSpPr>
          <p:spPr bwMode="auto">
            <a:xfrm>
              <a:off x="1995" y="3312"/>
              <a:ext cx="240" cy="192"/>
            </a:xfrm>
            <a:prstGeom prst="flowChartDisplay">
              <a:avLst/>
            </a:prstGeom>
            <a:solidFill>
              <a:srgbClr val="33CCCC"/>
            </a:solidFill>
            <a:ln w="9525">
              <a:solidFill>
                <a:schemeClr val="tx1"/>
              </a:solidFill>
              <a:miter lim="800000"/>
              <a:headEnd/>
              <a:tailEnd/>
            </a:ln>
          </p:spPr>
          <p:txBody>
            <a:bodyPr wrap="none" anchor="ctr"/>
            <a:lstStyle/>
            <a:p>
              <a:pPr algn="ctr" eaLnBrk="0" hangingPunct="0"/>
              <a:r>
                <a:rPr lang="en-US" altLang="zh-CN" sz="2400" b="1">
                  <a:latin typeface="Times New Roman" pitchFamily="18" charset="0"/>
                </a:rPr>
                <a:t>T</a:t>
              </a:r>
            </a:p>
          </p:txBody>
        </p:sp>
        <p:sp>
          <p:nvSpPr>
            <p:cNvPr id="30" name="AutoShape 17"/>
            <p:cNvSpPr>
              <a:spLocks noChangeArrowheads="1"/>
            </p:cNvSpPr>
            <p:nvPr/>
          </p:nvSpPr>
          <p:spPr bwMode="auto">
            <a:xfrm>
              <a:off x="1248" y="3840"/>
              <a:ext cx="240" cy="192"/>
            </a:xfrm>
            <a:prstGeom prst="flowChartDisplay">
              <a:avLst/>
            </a:prstGeom>
            <a:solidFill>
              <a:srgbClr val="33CCCC"/>
            </a:solidFill>
            <a:ln w="9525" algn="ctr">
              <a:solidFill>
                <a:schemeClr val="tx1"/>
              </a:solidFill>
              <a:miter lim="800000"/>
              <a:headEnd/>
              <a:tailEnd/>
            </a:ln>
          </p:spPr>
          <p:txBody>
            <a:bodyPr wrap="none" anchor="ctr"/>
            <a:lstStyle/>
            <a:p>
              <a:pPr algn="ctr" eaLnBrk="0" hangingPunct="0"/>
              <a:r>
                <a:rPr lang="en-US" altLang="zh-CN" sz="2400" b="1">
                  <a:latin typeface="Times New Roman" pitchFamily="18" charset="0"/>
                </a:rPr>
                <a:t>T</a:t>
              </a:r>
            </a:p>
          </p:txBody>
        </p:sp>
        <p:sp>
          <p:nvSpPr>
            <p:cNvPr id="31" name="AutoShape 18"/>
            <p:cNvSpPr>
              <a:spLocks noChangeArrowheads="1"/>
            </p:cNvSpPr>
            <p:nvPr/>
          </p:nvSpPr>
          <p:spPr bwMode="auto">
            <a:xfrm>
              <a:off x="3600" y="4656"/>
              <a:ext cx="240" cy="192"/>
            </a:xfrm>
            <a:prstGeom prst="flowChartDisplay">
              <a:avLst/>
            </a:prstGeom>
            <a:solidFill>
              <a:srgbClr val="33CCCC"/>
            </a:solidFill>
            <a:ln w="9525" algn="ctr">
              <a:solidFill>
                <a:schemeClr val="tx1"/>
              </a:solidFill>
              <a:miter lim="800000"/>
              <a:headEnd/>
              <a:tailEnd/>
            </a:ln>
          </p:spPr>
          <p:txBody>
            <a:bodyPr wrap="none" anchor="ctr"/>
            <a:lstStyle/>
            <a:p>
              <a:pPr algn="ctr" eaLnBrk="0" hangingPunct="0"/>
              <a:r>
                <a:rPr lang="en-US" altLang="zh-CN" sz="2400" b="1">
                  <a:latin typeface="Times New Roman" pitchFamily="18" charset="0"/>
                </a:rPr>
                <a:t>T</a:t>
              </a:r>
            </a:p>
          </p:txBody>
        </p:sp>
        <p:sp>
          <p:nvSpPr>
            <p:cNvPr id="32" name="AutoShape 19"/>
            <p:cNvSpPr>
              <a:spLocks noChangeArrowheads="1"/>
            </p:cNvSpPr>
            <p:nvPr/>
          </p:nvSpPr>
          <p:spPr bwMode="auto">
            <a:xfrm>
              <a:off x="2640" y="5280"/>
              <a:ext cx="240" cy="192"/>
            </a:xfrm>
            <a:prstGeom prst="flowChartDisplay">
              <a:avLst/>
            </a:prstGeom>
            <a:solidFill>
              <a:srgbClr val="33CCCC"/>
            </a:solidFill>
            <a:ln w="9525" algn="ctr">
              <a:solidFill>
                <a:schemeClr val="tx1"/>
              </a:solidFill>
              <a:miter lim="800000"/>
              <a:headEnd/>
              <a:tailEnd/>
            </a:ln>
          </p:spPr>
          <p:txBody>
            <a:bodyPr wrap="none" anchor="ctr"/>
            <a:lstStyle/>
            <a:p>
              <a:pPr algn="ctr" eaLnBrk="0" hangingPunct="0"/>
              <a:r>
                <a:rPr lang="en-US" altLang="zh-CN" sz="2400" b="1">
                  <a:latin typeface="Times New Roman" pitchFamily="18" charset="0"/>
                </a:rPr>
                <a:t>T</a:t>
              </a:r>
            </a:p>
          </p:txBody>
        </p:sp>
        <p:sp>
          <p:nvSpPr>
            <p:cNvPr id="33" name="AutoShape 20"/>
            <p:cNvSpPr>
              <a:spLocks noChangeArrowheads="1"/>
            </p:cNvSpPr>
            <p:nvPr/>
          </p:nvSpPr>
          <p:spPr bwMode="auto">
            <a:xfrm>
              <a:off x="2784" y="5328"/>
              <a:ext cx="240" cy="192"/>
            </a:xfrm>
            <a:prstGeom prst="flowChartDisplay">
              <a:avLst/>
            </a:prstGeom>
            <a:solidFill>
              <a:srgbClr val="33CCCC"/>
            </a:solidFill>
            <a:ln w="9525" algn="ctr">
              <a:solidFill>
                <a:schemeClr val="tx1"/>
              </a:solidFill>
              <a:miter lim="800000"/>
              <a:headEnd/>
              <a:tailEnd/>
            </a:ln>
          </p:spPr>
          <p:txBody>
            <a:bodyPr wrap="none" anchor="ctr"/>
            <a:lstStyle/>
            <a:p>
              <a:pPr algn="ctr" eaLnBrk="0" hangingPunct="0"/>
              <a:r>
                <a:rPr lang="en-US" altLang="zh-CN" sz="2400" b="1">
                  <a:latin typeface="Times New Roman" pitchFamily="18" charset="0"/>
                </a:rPr>
                <a:t>T</a:t>
              </a:r>
            </a:p>
          </p:txBody>
        </p:sp>
        <p:sp>
          <p:nvSpPr>
            <p:cNvPr id="34" name="AutoShape 21"/>
            <p:cNvSpPr>
              <a:spLocks noChangeArrowheads="1"/>
            </p:cNvSpPr>
            <p:nvPr/>
          </p:nvSpPr>
          <p:spPr bwMode="auto">
            <a:xfrm>
              <a:off x="2928" y="5376"/>
              <a:ext cx="240" cy="192"/>
            </a:xfrm>
            <a:prstGeom prst="flowChartDisplay">
              <a:avLst/>
            </a:prstGeom>
            <a:solidFill>
              <a:srgbClr val="33CCCC"/>
            </a:solidFill>
            <a:ln w="9525" algn="ctr">
              <a:solidFill>
                <a:schemeClr val="tx1"/>
              </a:solidFill>
              <a:miter lim="800000"/>
              <a:headEnd/>
              <a:tailEnd/>
            </a:ln>
          </p:spPr>
          <p:txBody>
            <a:bodyPr wrap="none" anchor="ctr"/>
            <a:lstStyle/>
            <a:p>
              <a:pPr algn="ctr" eaLnBrk="0" hangingPunct="0"/>
              <a:r>
                <a:rPr lang="en-US" altLang="zh-CN" sz="2400" b="1">
                  <a:latin typeface="Times New Roman" pitchFamily="18" charset="0"/>
                </a:rPr>
                <a:t>T</a:t>
              </a:r>
            </a:p>
          </p:txBody>
        </p:sp>
        <p:sp>
          <p:nvSpPr>
            <p:cNvPr id="35" name="Line 22"/>
            <p:cNvSpPr>
              <a:spLocks noChangeShapeType="1"/>
            </p:cNvSpPr>
            <p:nvPr/>
          </p:nvSpPr>
          <p:spPr bwMode="auto">
            <a:xfrm flipH="1">
              <a:off x="2784" y="4896"/>
              <a:ext cx="96" cy="384"/>
            </a:xfrm>
            <a:prstGeom prst="line">
              <a:avLst/>
            </a:prstGeom>
            <a:noFill/>
            <a:ln w="9525">
              <a:solidFill>
                <a:schemeClr val="tx1"/>
              </a:solidFill>
              <a:round/>
              <a:headEnd/>
              <a:tailEnd/>
            </a:ln>
          </p:spPr>
          <p:txBody>
            <a:bodyPr wrap="none"/>
            <a:lstStyle/>
            <a:p>
              <a:endParaRPr lang="zh-CN" altLang="en-US"/>
            </a:p>
          </p:txBody>
        </p:sp>
        <p:sp>
          <p:nvSpPr>
            <p:cNvPr id="36" name="Line 23"/>
            <p:cNvSpPr>
              <a:spLocks noChangeShapeType="1"/>
            </p:cNvSpPr>
            <p:nvPr/>
          </p:nvSpPr>
          <p:spPr bwMode="auto">
            <a:xfrm flipH="1">
              <a:off x="2928" y="4896"/>
              <a:ext cx="0" cy="432"/>
            </a:xfrm>
            <a:prstGeom prst="line">
              <a:avLst/>
            </a:prstGeom>
            <a:noFill/>
            <a:ln w="9525">
              <a:solidFill>
                <a:schemeClr val="tx1"/>
              </a:solidFill>
              <a:round/>
              <a:headEnd/>
              <a:tailEnd/>
            </a:ln>
          </p:spPr>
          <p:txBody>
            <a:bodyPr wrap="none"/>
            <a:lstStyle/>
            <a:p>
              <a:endParaRPr lang="zh-CN" altLang="en-US"/>
            </a:p>
          </p:txBody>
        </p:sp>
        <p:sp>
          <p:nvSpPr>
            <p:cNvPr id="37" name="Line 24"/>
            <p:cNvSpPr>
              <a:spLocks noChangeShapeType="1"/>
            </p:cNvSpPr>
            <p:nvPr/>
          </p:nvSpPr>
          <p:spPr bwMode="auto">
            <a:xfrm>
              <a:off x="2976" y="4896"/>
              <a:ext cx="96" cy="480"/>
            </a:xfrm>
            <a:prstGeom prst="line">
              <a:avLst/>
            </a:prstGeom>
            <a:noFill/>
            <a:ln w="9525">
              <a:solidFill>
                <a:schemeClr val="tx1"/>
              </a:solidFill>
              <a:round/>
              <a:headEnd/>
              <a:tailEnd/>
            </a:ln>
          </p:spPr>
          <p:txBody>
            <a:bodyPr wrap="none"/>
            <a:lstStyle/>
            <a:p>
              <a:endParaRPr lang="zh-CN" altLang="en-US"/>
            </a:p>
          </p:txBody>
        </p:sp>
        <p:sp>
          <p:nvSpPr>
            <p:cNvPr id="38" name="Line 25"/>
            <p:cNvSpPr>
              <a:spLocks noChangeShapeType="1"/>
            </p:cNvSpPr>
            <p:nvPr/>
          </p:nvSpPr>
          <p:spPr bwMode="auto">
            <a:xfrm>
              <a:off x="3264" y="4752"/>
              <a:ext cx="336" cy="0"/>
            </a:xfrm>
            <a:prstGeom prst="line">
              <a:avLst/>
            </a:prstGeom>
            <a:noFill/>
            <a:ln w="9525">
              <a:solidFill>
                <a:schemeClr val="tx1"/>
              </a:solidFill>
              <a:round/>
              <a:headEnd/>
              <a:tailEnd/>
            </a:ln>
          </p:spPr>
          <p:txBody>
            <a:bodyPr wrap="none"/>
            <a:lstStyle/>
            <a:p>
              <a:endParaRPr lang="zh-CN" altLang="en-US"/>
            </a:p>
          </p:txBody>
        </p:sp>
        <p:sp>
          <p:nvSpPr>
            <p:cNvPr id="39" name="Line 26"/>
            <p:cNvSpPr>
              <a:spLocks noChangeShapeType="1"/>
            </p:cNvSpPr>
            <p:nvPr/>
          </p:nvSpPr>
          <p:spPr bwMode="auto">
            <a:xfrm>
              <a:off x="816" y="4608"/>
              <a:ext cx="288" cy="96"/>
            </a:xfrm>
            <a:prstGeom prst="line">
              <a:avLst/>
            </a:prstGeom>
            <a:noFill/>
            <a:ln w="9525">
              <a:solidFill>
                <a:schemeClr val="tx1"/>
              </a:solidFill>
              <a:round/>
              <a:headEnd/>
              <a:tailEnd/>
            </a:ln>
          </p:spPr>
          <p:txBody>
            <a:bodyPr wrap="none"/>
            <a:lstStyle/>
            <a:p>
              <a:endParaRPr lang="zh-CN" altLang="en-US"/>
            </a:p>
          </p:txBody>
        </p:sp>
        <p:sp>
          <p:nvSpPr>
            <p:cNvPr id="40" name="Line 27"/>
            <p:cNvSpPr>
              <a:spLocks noChangeShapeType="1"/>
            </p:cNvSpPr>
            <p:nvPr/>
          </p:nvSpPr>
          <p:spPr bwMode="auto">
            <a:xfrm flipV="1">
              <a:off x="816" y="4896"/>
              <a:ext cx="336" cy="240"/>
            </a:xfrm>
            <a:prstGeom prst="line">
              <a:avLst/>
            </a:prstGeom>
            <a:noFill/>
            <a:ln w="9525">
              <a:solidFill>
                <a:schemeClr val="tx1"/>
              </a:solidFill>
              <a:round/>
              <a:headEnd/>
              <a:tailEnd/>
            </a:ln>
          </p:spPr>
          <p:txBody>
            <a:bodyPr wrap="none"/>
            <a:lstStyle/>
            <a:p>
              <a:endParaRPr lang="zh-CN" altLang="en-US"/>
            </a:p>
          </p:txBody>
        </p:sp>
        <p:sp>
          <p:nvSpPr>
            <p:cNvPr id="41" name="Line 28"/>
            <p:cNvSpPr>
              <a:spLocks noChangeShapeType="1"/>
            </p:cNvSpPr>
            <p:nvPr/>
          </p:nvSpPr>
          <p:spPr bwMode="auto">
            <a:xfrm flipV="1">
              <a:off x="1344" y="4896"/>
              <a:ext cx="0" cy="288"/>
            </a:xfrm>
            <a:prstGeom prst="line">
              <a:avLst/>
            </a:prstGeom>
            <a:noFill/>
            <a:ln w="9525">
              <a:solidFill>
                <a:schemeClr val="tx1"/>
              </a:solidFill>
              <a:round/>
              <a:headEnd/>
              <a:tailEnd/>
            </a:ln>
          </p:spPr>
          <p:txBody>
            <a:bodyPr wrap="none"/>
            <a:lstStyle/>
            <a:p>
              <a:endParaRPr lang="zh-CN" altLang="en-US"/>
            </a:p>
          </p:txBody>
        </p:sp>
        <p:sp>
          <p:nvSpPr>
            <p:cNvPr id="42" name="Line 29"/>
            <p:cNvSpPr>
              <a:spLocks noChangeShapeType="1"/>
            </p:cNvSpPr>
            <p:nvPr/>
          </p:nvSpPr>
          <p:spPr bwMode="auto">
            <a:xfrm flipV="1">
              <a:off x="1488" y="3936"/>
              <a:ext cx="288" cy="0"/>
            </a:xfrm>
            <a:prstGeom prst="line">
              <a:avLst/>
            </a:prstGeom>
            <a:noFill/>
            <a:ln w="9525">
              <a:solidFill>
                <a:schemeClr val="tx1"/>
              </a:solidFill>
              <a:round/>
              <a:headEnd/>
              <a:tailEnd/>
            </a:ln>
          </p:spPr>
          <p:txBody>
            <a:bodyPr wrap="none"/>
            <a:lstStyle/>
            <a:p>
              <a:endParaRPr lang="zh-CN" altLang="en-US"/>
            </a:p>
          </p:txBody>
        </p:sp>
        <p:sp>
          <p:nvSpPr>
            <p:cNvPr id="43" name="Line 30"/>
            <p:cNvSpPr>
              <a:spLocks noChangeShapeType="1"/>
            </p:cNvSpPr>
            <p:nvPr/>
          </p:nvSpPr>
          <p:spPr bwMode="auto">
            <a:xfrm flipH="1">
              <a:off x="2112" y="3504"/>
              <a:ext cx="0" cy="288"/>
            </a:xfrm>
            <a:prstGeom prst="line">
              <a:avLst/>
            </a:prstGeom>
            <a:noFill/>
            <a:ln w="9525">
              <a:solidFill>
                <a:schemeClr val="tx1"/>
              </a:solidFill>
              <a:round/>
              <a:headEnd/>
              <a:tailEnd/>
            </a:ln>
          </p:spPr>
          <p:txBody>
            <a:bodyPr wrap="none"/>
            <a:lstStyle/>
            <a:p>
              <a:endParaRPr lang="zh-CN" altLang="en-US"/>
            </a:p>
          </p:txBody>
        </p:sp>
        <p:sp>
          <p:nvSpPr>
            <p:cNvPr id="44" name="Line 31"/>
            <p:cNvSpPr>
              <a:spLocks noChangeShapeType="1"/>
            </p:cNvSpPr>
            <p:nvPr/>
          </p:nvSpPr>
          <p:spPr bwMode="auto">
            <a:xfrm flipH="1">
              <a:off x="2496" y="3936"/>
              <a:ext cx="384" cy="0"/>
            </a:xfrm>
            <a:prstGeom prst="line">
              <a:avLst/>
            </a:prstGeom>
            <a:noFill/>
            <a:ln w="9525">
              <a:solidFill>
                <a:schemeClr val="tx1"/>
              </a:solidFill>
              <a:round/>
              <a:headEnd/>
              <a:tailEnd/>
            </a:ln>
          </p:spPr>
          <p:txBody>
            <a:bodyPr wrap="none"/>
            <a:lstStyle/>
            <a:p>
              <a:endParaRPr lang="zh-CN" altLang="en-US"/>
            </a:p>
          </p:txBody>
        </p:sp>
        <p:sp>
          <p:nvSpPr>
            <p:cNvPr id="45" name="Text Box 32"/>
            <p:cNvSpPr txBox="1">
              <a:spLocks noChangeArrowheads="1"/>
            </p:cNvSpPr>
            <p:nvPr/>
          </p:nvSpPr>
          <p:spPr bwMode="auto">
            <a:xfrm>
              <a:off x="1813" y="4319"/>
              <a:ext cx="618" cy="295"/>
            </a:xfrm>
            <a:prstGeom prst="rect">
              <a:avLst/>
            </a:prstGeom>
            <a:noFill/>
            <a:ln w="9525">
              <a:noFill/>
              <a:miter lim="800000"/>
              <a:headEnd/>
              <a:tailEnd/>
            </a:ln>
          </p:spPr>
          <p:txBody>
            <a:bodyPr wrap="none">
              <a:spAutoFit/>
            </a:bodyPr>
            <a:lstStyle/>
            <a:p>
              <a:pPr algn="ctr" eaLnBrk="0" hangingPunct="0"/>
              <a:r>
                <a:rPr lang="zh-CN" altLang="en-US" b="1">
                  <a:latin typeface="Times New Roman" pitchFamily="18" charset="0"/>
                </a:rPr>
                <a:t>通信线路</a:t>
              </a:r>
            </a:p>
          </p:txBody>
        </p:sp>
      </p:grpSp>
    </p:spTree>
    <p:extLst>
      <p:ext uri="{BB962C8B-B14F-4D97-AF65-F5344CB8AC3E}">
        <p14:creationId xmlns:p14="http://schemas.microsoft.com/office/powerpoint/2010/main" val="21851291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142844" y="1131590"/>
            <a:ext cx="5616624" cy="3024335"/>
          </a:xfrm>
        </p:spPr>
        <p:txBody>
          <a:bodyPr>
            <a:normAutofit fontScale="92500"/>
          </a:bodyPr>
          <a:lstStyle/>
          <a:p>
            <a:pPr>
              <a:lnSpc>
                <a:spcPct val="150000"/>
              </a:lnSpc>
              <a:spcBef>
                <a:spcPts val="0"/>
              </a:spcBef>
            </a:pPr>
            <a:r>
              <a:rPr lang="zh-CN" altLang="zh-CN" sz="2400" b="1" dirty="0"/>
              <a:t>射频识别技术</a:t>
            </a:r>
            <a:endParaRPr lang="en-US" altLang="zh-CN" sz="2400" b="1" dirty="0"/>
          </a:p>
          <a:p>
            <a:pPr lvl="1">
              <a:lnSpc>
                <a:spcPct val="150000"/>
              </a:lnSpc>
              <a:spcBef>
                <a:spcPts val="0"/>
              </a:spcBef>
            </a:pPr>
            <a:r>
              <a:rPr lang="en-US" altLang="zh-CN" sz="2000" b="1" dirty="0" err="1"/>
              <a:t>RFID</a:t>
            </a:r>
            <a:r>
              <a:rPr lang="en-US" altLang="zh-CN" sz="2000" b="1" dirty="0"/>
              <a:t> (Radio Frequency </a:t>
            </a:r>
            <a:r>
              <a:rPr lang="en-US" altLang="zh-CN" sz="2000" b="1" dirty="0" err="1"/>
              <a:t>IDentification</a:t>
            </a:r>
            <a:r>
              <a:rPr lang="zh-CN" altLang="zh-CN" sz="2000" b="1" dirty="0"/>
              <a:t>，射频识别</a:t>
            </a:r>
            <a:r>
              <a:rPr lang="en-US" altLang="zh-CN" sz="2000" b="1" dirty="0"/>
              <a:t>)</a:t>
            </a:r>
            <a:r>
              <a:rPr lang="zh-CN" altLang="zh-CN" sz="2000" b="1" dirty="0"/>
              <a:t>是一种非接触式的自动识别技术，可通过无线电讯号识别特定目标并读写相关数据</a:t>
            </a:r>
            <a:r>
              <a:rPr lang="zh-CN" altLang="en-US" sz="2000" b="1" dirty="0"/>
              <a:t>。</a:t>
            </a:r>
            <a:endParaRPr lang="en-US" altLang="zh-CN" sz="2000" b="1" dirty="0"/>
          </a:p>
          <a:p>
            <a:pPr>
              <a:lnSpc>
                <a:spcPct val="150000"/>
              </a:lnSpc>
              <a:spcBef>
                <a:spcPts val="0"/>
              </a:spcBef>
            </a:pPr>
            <a:endParaRPr lang="en-US" altLang="zh-CN" sz="2400" b="1" dirty="0"/>
          </a:p>
          <a:p>
            <a:pPr>
              <a:buNone/>
            </a:pPr>
            <a:r>
              <a:rPr lang="en-US" altLang="zh-CN" sz="2400" b="1" dirty="0">
                <a:latin typeface="Comic Sans MS" pitchFamily="66" charset="0"/>
                <a:sym typeface="Perpetua" pitchFamily="18" charset="0"/>
              </a:rPr>
              <a:t>	</a:t>
            </a:r>
            <a:endParaRPr lang="en-US" altLang="zh-TW" sz="2000" b="1" dirty="0">
              <a:latin typeface="华文楷体" pitchFamily="2" charset="-122"/>
              <a:ea typeface="华文楷体" pitchFamily="2" charset="-122"/>
              <a:sym typeface="Perpetua" pitchFamily="18" charset="0"/>
            </a:endParaRPr>
          </a:p>
          <a:p>
            <a:endParaRPr lang="en-US" altLang="zh-CN" sz="2400" b="1" dirty="0"/>
          </a:p>
        </p:txBody>
      </p:sp>
      <p:sp>
        <p:nvSpPr>
          <p:cNvPr id="18637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descr="221601385wnt.jpg"/>
          <p:cNvPicPr/>
          <p:nvPr/>
        </p:nvPicPr>
        <p:blipFill>
          <a:blip r:embed="rId3" cstate="print"/>
          <a:stretch>
            <a:fillRect/>
          </a:stretch>
        </p:blipFill>
        <p:spPr>
          <a:xfrm>
            <a:off x="5940152" y="1357304"/>
            <a:ext cx="2989566" cy="2701884"/>
          </a:xfrm>
          <a:prstGeom prst="rect">
            <a:avLst/>
          </a:prstGeom>
          <a:noFill/>
          <a:ln>
            <a:noFill/>
          </a:ln>
        </p:spPr>
      </p:pic>
      <p:sp>
        <p:nvSpPr>
          <p:cNvPr id="8"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4.5 </a:t>
            </a:r>
            <a:r>
              <a:rPr lang="zh-CN" altLang="en-US" sz="3600" b="1" kern="0" dirty="0">
                <a:solidFill>
                  <a:srgbClr val="FFFFFF"/>
                </a:solidFill>
                <a:ea typeface="黑体" pitchFamily="2" charset="-122"/>
              </a:rPr>
              <a:t>物联网</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物联网技术</a:t>
            </a:r>
            <a:endParaRPr lang="en-US" altLang="zh-CN" sz="2400" b="1" kern="0" dirty="0">
              <a:solidFill>
                <a:srgbClr val="FFFF00"/>
              </a:solidFill>
              <a:ea typeface="宋体" pitchFamily="2" charset="-122"/>
            </a:endParaRPr>
          </a:p>
        </p:txBody>
      </p:sp>
      <p:sp>
        <p:nvSpPr>
          <p:cNvPr id="9"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2107664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323528" y="1131590"/>
            <a:ext cx="4248472" cy="3024335"/>
          </a:xfrm>
        </p:spPr>
        <p:txBody>
          <a:bodyPr>
            <a:normAutofit/>
          </a:bodyPr>
          <a:lstStyle/>
          <a:p>
            <a:pPr>
              <a:lnSpc>
                <a:spcPct val="150000"/>
              </a:lnSpc>
              <a:spcBef>
                <a:spcPts val="0"/>
              </a:spcBef>
            </a:pPr>
            <a:r>
              <a:rPr lang="zh-CN" altLang="zh-CN" sz="2400" b="1" dirty="0"/>
              <a:t>传感技术</a:t>
            </a:r>
            <a:endParaRPr lang="en-US" altLang="zh-CN" sz="2400" b="1" dirty="0"/>
          </a:p>
          <a:p>
            <a:pPr marL="447675" lvl="1" indent="-265113">
              <a:lnSpc>
                <a:spcPct val="150000"/>
              </a:lnSpc>
              <a:spcBef>
                <a:spcPts val="0"/>
              </a:spcBef>
            </a:pPr>
            <a:r>
              <a:rPr lang="zh-CN" altLang="zh-CN" sz="1800" b="1" dirty="0"/>
              <a:t>传统的传感器正逐步实现微型化、智能化、信息化、网络化</a:t>
            </a:r>
            <a:r>
              <a:rPr lang="zh-CN" altLang="en-US" sz="2000" b="1" dirty="0"/>
              <a:t>。</a:t>
            </a:r>
            <a:endParaRPr lang="en-US" altLang="zh-CN" sz="2000" b="1" dirty="0"/>
          </a:p>
          <a:p>
            <a:pPr>
              <a:lnSpc>
                <a:spcPct val="150000"/>
              </a:lnSpc>
              <a:spcBef>
                <a:spcPts val="0"/>
              </a:spcBef>
            </a:pPr>
            <a:r>
              <a:rPr lang="zh-CN" altLang="zh-CN" sz="2400" b="1" dirty="0"/>
              <a:t>网络通信技术</a:t>
            </a:r>
            <a:endParaRPr lang="en-US" altLang="zh-CN" sz="2400" b="1" dirty="0"/>
          </a:p>
        </p:txBody>
      </p:sp>
      <p:sp>
        <p:nvSpPr>
          <p:cNvPr id="18637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4.5 </a:t>
            </a:r>
            <a:r>
              <a:rPr lang="zh-CN" altLang="en-US" sz="3600" b="1" kern="0" dirty="0">
                <a:solidFill>
                  <a:srgbClr val="FFFFFF"/>
                </a:solidFill>
                <a:ea typeface="黑体" pitchFamily="2" charset="-122"/>
              </a:rPr>
              <a:t>物联网</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物联网技术</a:t>
            </a:r>
            <a:endParaRPr lang="en-US" altLang="zh-CN" sz="2400" b="1" kern="0" dirty="0">
              <a:solidFill>
                <a:srgbClr val="FFFF00"/>
              </a:solidFill>
              <a:ea typeface="宋体" pitchFamily="2" charset="-122"/>
            </a:endParaRPr>
          </a:p>
        </p:txBody>
      </p:sp>
      <p:sp>
        <p:nvSpPr>
          <p:cNvPr id="9"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pic>
        <p:nvPicPr>
          <p:cNvPr id="318466" name="Picture 2">
            <a:extLst>
              <a:ext uri="{FF2B5EF4-FFF2-40B4-BE49-F238E27FC236}">
                <a16:creationId xmlns:a16="http://schemas.microsoft.com/office/drawing/2014/main" id="{F1808B31-4CA7-4AAA-A39C-3697EC6C4E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8100" y="1563638"/>
            <a:ext cx="4466363" cy="2732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7664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323528" y="1131590"/>
            <a:ext cx="5616624" cy="3024335"/>
          </a:xfrm>
        </p:spPr>
        <p:txBody>
          <a:bodyPr>
            <a:normAutofit/>
          </a:bodyPr>
          <a:lstStyle/>
          <a:p>
            <a:pPr>
              <a:lnSpc>
                <a:spcPct val="150000"/>
              </a:lnSpc>
              <a:spcBef>
                <a:spcPts val="0"/>
              </a:spcBef>
            </a:pPr>
            <a:r>
              <a:rPr lang="zh-CN" altLang="zh-CN" sz="2400" dirty="0"/>
              <a:t>物流领域的应用</a:t>
            </a:r>
            <a:endParaRPr lang="en-US" altLang="zh-CN" sz="2400" dirty="0"/>
          </a:p>
        </p:txBody>
      </p:sp>
      <p:pic>
        <p:nvPicPr>
          <p:cNvPr id="6" name="图片 5" descr="2011102550150709.jpg"/>
          <p:cNvPicPr/>
          <p:nvPr/>
        </p:nvPicPr>
        <p:blipFill rotWithShape="1">
          <a:blip r:embed="rId3" cstate="print"/>
          <a:stretch/>
        </p:blipFill>
        <p:spPr bwMode="auto">
          <a:xfrm>
            <a:off x="3707904" y="1275606"/>
            <a:ext cx="4733202" cy="3294418"/>
          </a:xfrm>
          <a:prstGeom prst="rect">
            <a:avLst/>
          </a:prstGeom>
          <a:noFill/>
          <a:ln>
            <a:noFill/>
          </a:ln>
          <a:extLst>
            <a:ext uri="{53640926-AAD7-44D8-BBD7-CCE9431645EC}">
              <a14:shadowObscured xmlns:a14="http://schemas.microsoft.com/office/drawing/2010/main"/>
            </a:ext>
          </a:extLst>
        </p:spPr>
      </p:pic>
      <p:sp>
        <p:nvSpPr>
          <p:cNvPr id="8"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4.5 </a:t>
            </a:r>
            <a:r>
              <a:rPr lang="zh-CN" altLang="en-US" sz="3600" b="1" kern="0" dirty="0">
                <a:solidFill>
                  <a:srgbClr val="FFFFFF"/>
                </a:solidFill>
                <a:ea typeface="黑体" pitchFamily="2" charset="-122"/>
              </a:rPr>
              <a:t>物联网</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物联网应用</a:t>
            </a:r>
            <a:endParaRPr lang="en-US" altLang="zh-CN" sz="2400" b="1" kern="0" dirty="0">
              <a:solidFill>
                <a:srgbClr val="FFFF00"/>
              </a:solidFill>
              <a:ea typeface="宋体" pitchFamily="2" charset="-122"/>
            </a:endParaRPr>
          </a:p>
        </p:txBody>
      </p:sp>
      <p:sp>
        <p:nvSpPr>
          <p:cNvPr id="9"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2107664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323528" y="1131590"/>
            <a:ext cx="5616624" cy="3024335"/>
          </a:xfrm>
        </p:spPr>
        <p:txBody>
          <a:bodyPr>
            <a:normAutofit/>
          </a:bodyPr>
          <a:lstStyle/>
          <a:p>
            <a:pPr>
              <a:lnSpc>
                <a:spcPct val="150000"/>
              </a:lnSpc>
              <a:spcBef>
                <a:spcPts val="0"/>
              </a:spcBef>
            </a:pPr>
            <a:r>
              <a:rPr lang="zh-CN" altLang="zh-CN" sz="2400" dirty="0"/>
              <a:t>交通领域的应用</a:t>
            </a:r>
            <a:endParaRPr lang="en-US" altLang="zh-CN" sz="2400" dirty="0"/>
          </a:p>
        </p:txBody>
      </p:sp>
      <p:pic>
        <p:nvPicPr>
          <p:cNvPr id="7" name="图片 6" descr="xy.png"/>
          <p:cNvPicPr/>
          <p:nvPr/>
        </p:nvPicPr>
        <p:blipFill rotWithShape="1">
          <a:blip r:embed="rId3" cstate="print"/>
          <a:stretch/>
        </p:blipFill>
        <p:spPr bwMode="auto">
          <a:xfrm>
            <a:off x="4573096" y="1213878"/>
            <a:ext cx="4027843" cy="3319439"/>
          </a:xfrm>
          <a:prstGeom prst="rect">
            <a:avLst/>
          </a:prstGeom>
          <a:noFill/>
          <a:ln>
            <a:noFill/>
          </a:ln>
          <a:extLst>
            <a:ext uri="{53640926-AAD7-44D8-BBD7-CCE9431645EC}">
              <a14:shadowObscured xmlns:a14="http://schemas.microsoft.com/office/drawing/2010/main"/>
            </a:ext>
          </a:extLst>
        </p:spPr>
      </p:pic>
      <p:sp>
        <p:nvSpPr>
          <p:cNvPr id="9"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4.5 </a:t>
            </a:r>
            <a:r>
              <a:rPr lang="zh-CN" altLang="en-US" sz="3600" b="1" kern="0" dirty="0">
                <a:solidFill>
                  <a:srgbClr val="FFFFFF"/>
                </a:solidFill>
                <a:ea typeface="黑体" pitchFamily="2" charset="-122"/>
              </a:rPr>
              <a:t>物联网</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物联网应用</a:t>
            </a:r>
            <a:endParaRPr lang="en-US" altLang="zh-CN" sz="2400" b="1" kern="0" dirty="0">
              <a:solidFill>
                <a:srgbClr val="FFFF00"/>
              </a:solidFill>
              <a:ea typeface="宋体" pitchFamily="2" charset="-122"/>
            </a:endParaRPr>
          </a:p>
        </p:txBody>
      </p:sp>
      <p:sp>
        <p:nvSpPr>
          <p:cNvPr id="10"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pic>
        <p:nvPicPr>
          <p:cNvPr id="6" name="图片 5">
            <a:extLst>
              <a:ext uri="{FF2B5EF4-FFF2-40B4-BE49-F238E27FC236}">
                <a16:creationId xmlns:a16="http://schemas.microsoft.com/office/drawing/2014/main" id="{09329BE4-5A5B-4A05-A6CB-CCBB43015D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36" y="2031977"/>
            <a:ext cx="3744416" cy="2492186"/>
          </a:xfrm>
          <a:prstGeom prst="rect">
            <a:avLst/>
          </a:prstGeom>
        </p:spPr>
      </p:pic>
    </p:spTree>
    <p:extLst>
      <p:ext uri="{BB962C8B-B14F-4D97-AF65-F5344CB8AC3E}">
        <p14:creationId xmlns:p14="http://schemas.microsoft.com/office/powerpoint/2010/main" val="42107664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611560" y="1275607"/>
            <a:ext cx="7488832" cy="2592288"/>
          </a:xfrm>
        </p:spPr>
        <p:txBody>
          <a:bodyPr>
            <a:normAutofit/>
          </a:bodyPr>
          <a:lstStyle/>
          <a:p>
            <a:r>
              <a:rPr lang="zh-CN" altLang="en-US" sz="2400" dirty="0"/>
              <a:t>云计算的由来</a:t>
            </a:r>
            <a:endParaRPr lang="en-US" altLang="zh-CN" sz="2000" dirty="0">
              <a:latin typeface="华文楷体" pitchFamily="2" charset="-122"/>
              <a:ea typeface="华文楷体" pitchFamily="2" charset="-122"/>
            </a:endParaRPr>
          </a:p>
          <a:p>
            <a:pPr lvl="1">
              <a:buNone/>
            </a:pPr>
            <a:endParaRPr lang="en-US" altLang="zh-TW" sz="2000" dirty="0">
              <a:solidFill>
                <a:schemeClr val="tx2"/>
              </a:solidFill>
              <a:latin typeface="Comic Sans MS" pitchFamily="66" charset="0"/>
              <a:ea typeface="PMingLiU" pitchFamily="18" charset="-120"/>
              <a:sym typeface="Franklin Gothic Book" pitchFamily="34" charset="0"/>
            </a:endParaRPr>
          </a:p>
          <a:p>
            <a:pPr>
              <a:buNone/>
            </a:pPr>
            <a:r>
              <a:rPr lang="en-US" altLang="zh-CN" sz="2400" dirty="0">
                <a:latin typeface="Comic Sans MS" pitchFamily="66" charset="0"/>
                <a:sym typeface="Perpetua" pitchFamily="18" charset="0"/>
              </a:rPr>
              <a:t>	</a:t>
            </a:r>
            <a:endParaRPr lang="en-US" altLang="zh-TW" sz="2000" dirty="0">
              <a:latin typeface="华文楷体" pitchFamily="2" charset="-122"/>
              <a:ea typeface="华文楷体" pitchFamily="2" charset="-122"/>
              <a:sym typeface="Perpetua" pitchFamily="18" charset="0"/>
            </a:endParaRPr>
          </a:p>
          <a:p>
            <a:endParaRPr lang="en-US" altLang="zh-CN" sz="2400" dirty="0"/>
          </a:p>
        </p:txBody>
      </p:sp>
      <p:pic>
        <p:nvPicPr>
          <p:cNvPr id="9" name="图片 3" descr="ParallelComputing.jpg"/>
          <p:cNvPicPr>
            <a:picLocks noChangeAspect="1"/>
          </p:cNvPicPr>
          <p:nvPr/>
        </p:nvPicPr>
        <p:blipFill>
          <a:blip r:embed="rId3" cstate="print"/>
          <a:srcRect/>
          <a:stretch>
            <a:fillRect/>
          </a:stretch>
        </p:blipFill>
        <p:spPr bwMode="auto">
          <a:xfrm>
            <a:off x="684846" y="2211710"/>
            <a:ext cx="1404942" cy="1237623"/>
          </a:xfrm>
          <a:prstGeom prst="rect">
            <a:avLst/>
          </a:prstGeom>
          <a:noFill/>
          <a:ln w="9525">
            <a:noFill/>
            <a:miter lim="800000"/>
            <a:headEnd/>
            <a:tailEnd/>
          </a:ln>
        </p:spPr>
      </p:pic>
      <p:pic>
        <p:nvPicPr>
          <p:cNvPr id="10" name="图片 4" descr="m_cluster-s.gif"/>
          <p:cNvPicPr>
            <a:picLocks noChangeAspect="1"/>
          </p:cNvPicPr>
          <p:nvPr/>
        </p:nvPicPr>
        <p:blipFill>
          <a:blip r:embed="rId4" cstate="print"/>
          <a:srcRect/>
          <a:stretch>
            <a:fillRect/>
          </a:stretch>
        </p:blipFill>
        <p:spPr bwMode="auto">
          <a:xfrm>
            <a:off x="2989102" y="2067694"/>
            <a:ext cx="1358111" cy="1136074"/>
          </a:xfrm>
          <a:prstGeom prst="rect">
            <a:avLst/>
          </a:prstGeom>
          <a:noFill/>
          <a:ln w="9525">
            <a:noFill/>
            <a:miter lim="800000"/>
            <a:headEnd/>
            <a:tailEnd/>
          </a:ln>
        </p:spPr>
      </p:pic>
      <p:pic>
        <p:nvPicPr>
          <p:cNvPr id="11" name="图片 5" descr="concept_Grid_adarsh.jpg"/>
          <p:cNvPicPr>
            <a:picLocks noChangeAspect="1"/>
          </p:cNvPicPr>
          <p:nvPr/>
        </p:nvPicPr>
        <p:blipFill>
          <a:blip r:embed="rId5" cstate="print"/>
          <a:srcRect/>
          <a:stretch>
            <a:fillRect/>
          </a:stretch>
        </p:blipFill>
        <p:spPr bwMode="auto">
          <a:xfrm>
            <a:off x="5149342" y="2211710"/>
            <a:ext cx="1655750" cy="1380425"/>
          </a:xfrm>
          <a:prstGeom prst="rect">
            <a:avLst/>
          </a:prstGeom>
          <a:noFill/>
          <a:ln w="9525">
            <a:noFill/>
            <a:miter lim="800000"/>
            <a:headEnd/>
            <a:tailEnd/>
          </a:ln>
        </p:spPr>
      </p:pic>
      <p:pic>
        <p:nvPicPr>
          <p:cNvPr id="12" name="图片 9" descr="未命名2.bmp"/>
          <p:cNvPicPr>
            <a:picLocks noChangeAspect="1"/>
          </p:cNvPicPr>
          <p:nvPr/>
        </p:nvPicPr>
        <p:blipFill>
          <a:blip r:embed="rId6" cstate="print"/>
          <a:srcRect/>
          <a:stretch>
            <a:fillRect/>
          </a:stretch>
        </p:blipFill>
        <p:spPr bwMode="auto">
          <a:xfrm>
            <a:off x="7453598" y="2427734"/>
            <a:ext cx="1293587" cy="1178386"/>
          </a:xfrm>
          <a:prstGeom prst="rect">
            <a:avLst/>
          </a:prstGeom>
          <a:noFill/>
          <a:ln w="9525">
            <a:noFill/>
            <a:miter lim="800000"/>
            <a:headEnd/>
            <a:tailEnd/>
          </a:ln>
        </p:spPr>
      </p:pic>
      <p:sp>
        <p:nvSpPr>
          <p:cNvPr id="13" name="燕尾形箭头 12"/>
          <p:cNvSpPr/>
          <p:nvPr/>
        </p:nvSpPr>
        <p:spPr bwMode="auto">
          <a:xfrm>
            <a:off x="2197014" y="2643758"/>
            <a:ext cx="641070" cy="32262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 name="TextBox 14"/>
          <p:cNvSpPr txBox="1">
            <a:spLocks noChangeArrowheads="1"/>
          </p:cNvSpPr>
          <p:nvPr/>
        </p:nvSpPr>
        <p:spPr bwMode="auto">
          <a:xfrm>
            <a:off x="684846" y="3545592"/>
            <a:ext cx="1098977" cy="365998"/>
          </a:xfrm>
          <a:prstGeom prst="rect">
            <a:avLst/>
          </a:prstGeom>
          <a:noFill/>
          <a:ln w="9525">
            <a:noFill/>
            <a:miter lim="800000"/>
            <a:headEnd/>
            <a:tailEnd/>
          </a:ln>
        </p:spPr>
        <p:txBody>
          <a:bodyPr wrap="none">
            <a:spAutoFit/>
          </a:bodyPr>
          <a:lstStyle/>
          <a:p>
            <a:r>
              <a:rPr lang="zh-CN" altLang="en-US">
                <a:latin typeface="Lucida Sans Unicode" pitchFamily="34" charset="0"/>
                <a:ea typeface="黑体" pitchFamily="49" charset="-122"/>
              </a:rPr>
              <a:t>并行计算</a:t>
            </a:r>
          </a:p>
        </p:txBody>
      </p:sp>
      <p:sp>
        <p:nvSpPr>
          <p:cNvPr id="17" name="TextBox 15"/>
          <p:cNvSpPr txBox="1">
            <a:spLocks noChangeArrowheads="1"/>
          </p:cNvSpPr>
          <p:nvPr/>
        </p:nvSpPr>
        <p:spPr bwMode="auto">
          <a:xfrm>
            <a:off x="3319003" y="3258773"/>
            <a:ext cx="1097936" cy="365998"/>
          </a:xfrm>
          <a:prstGeom prst="rect">
            <a:avLst/>
          </a:prstGeom>
          <a:noFill/>
          <a:ln w="9525">
            <a:noFill/>
            <a:miter lim="800000"/>
            <a:headEnd/>
            <a:tailEnd/>
          </a:ln>
        </p:spPr>
        <p:txBody>
          <a:bodyPr wrap="none">
            <a:spAutoFit/>
          </a:bodyPr>
          <a:lstStyle/>
          <a:p>
            <a:r>
              <a:rPr lang="zh-CN" altLang="en-US">
                <a:latin typeface="Lucida Sans Unicode" pitchFamily="34" charset="0"/>
                <a:ea typeface="黑体" pitchFamily="49" charset="-122"/>
              </a:rPr>
              <a:t>集群计算</a:t>
            </a:r>
          </a:p>
        </p:txBody>
      </p:sp>
      <p:sp>
        <p:nvSpPr>
          <p:cNvPr id="18" name="TextBox 16"/>
          <p:cNvSpPr txBox="1">
            <a:spLocks noChangeArrowheads="1"/>
          </p:cNvSpPr>
          <p:nvPr/>
        </p:nvSpPr>
        <p:spPr bwMode="auto">
          <a:xfrm>
            <a:off x="5338749" y="3639736"/>
            <a:ext cx="1097936" cy="367056"/>
          </a:xfrm>
          <a:prstGeom prst="rect">
            <a:avLst/>
          </a:prstGeom>
          <a:noFill/>
          <a:ln w="9525">
            <a:noFill/>
            <a:miter lim="800000"/>
            <a:headEnd/>
            <a:tailEnd/>
          </a:ln>
        </p:spPr>
        <p:txBody>
          <a:bodyPr wrap="none">
            <a:spAutoFit/>
          </a:bodyPr>
          <a:lstStyle/>
          <a:p>
            <a:r>
              <a:rPr lang="zh-CN" altLang="en-US">
                <a:latin typeface="Lucida Sans Unicode" pitchFamily="34" charset="0"/>
                <a:ea typeface="黑体" pitchFamily="49" charset="-122"/>
              </a:rPr>
              <a:t>网格计算</a:t>
            </a:r>
          </a:p>
        </p:txBody>
      </p:sp>
      <p:sp>
        <p:nvSpPr>
          <p:cNvPr id="19" name="TextBox 17"/>
          <p:cNvSpPr txBox="1">
            <a:spLocks noChangeArrowheads="1"/>
          </p:cNvSpPr>
          <p:nvPr/>
        </p:nvSpPr>
        <p:spPr bwMode="auto">
          <a:xfrm>
            <a:off x="7453598" y="2062576"/>
            <a:ext cx="870023" cy="369332"/>
          </a:xfrm>
          <a:prstGeom prst="rect">
            <a:avLst/>
          </a:prstGeom>
          <a:noFill/>
          <a:ln w="9525">
            <a:noFill/>
            <a:miter lim="800000"/>
            <a:headEnd/>
            <a:tailEnd/>
          </a:ln>
        </p:spPr>
        <p:txBody>
          <a:bodyPr wrap="square">
            <a:spAutoFit/>
          </a:bodyPr>
          <a:lstStyle/>
          <a:p>
            <a:r>
              <a:rPr lang="zh-CN" altLang="en-US" dirty="0">
                <a:latin typeface="Lucida Sans Unicode" pitchFamily="34" charset="0"/>
                <a:ea typeface="黑体" pitchFamily="49" charset="-122"/>
              </a:rPr>
              <a:t>云计算</a:t>
            </a:r>
          </a:p>
        </p:txBody>
      </p:sp>
      <p:sp>
        <p:nvSpPr>
          <p:cNvPr id="20" name="燕尾形箭头 19"/>
          <p:cNvSpPr/>
          <p:nvPr/>
        </p:nvSpPr>
        <p:spPr bwMode="auto">
          <a:xfrm>
            <a:off x="4429262" y="2643758"/>
            <a:ext cx="641070" cy="32262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1" name="燕尾形箭头 20"/>
          <p:cNvSpPr/>
          <p:nvPr/>
        </p:nvSpPr>
        <p:spPr bwMode="auto">
          <a:xfrm>
            <a:off x="6805526" y="2931790"/>
            <a:ext cx="641070" cy="32262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3"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4.5 </a:t>
            </a:r>
            <a:r>
              <a:rPr lang="zh-CN" altLang="en-US" sz="3600" b="1" kern="0" dirty="0">
                <a:solidFill>
                  <a:srgbClr val="FFFFFF"/>
                </a:solidFill>
                <a:ea typeface="黑体" pitchFamily="2" charset="-122"/>
              </a:rPr>
              <a:t>云计算</a:t>
            </a:r>
            <a:endParaRPr lang="en-US" altLang="zh-CN" sz="2400" b="1" kern="0" dirty="0">
              <a:solidFill>
                <a:srgbClr val="FFFF00"/>
              </a:solidFill>
              <a:ea typeface="宋体" pitchFamily="2" charset="-122"/>
            </a:endParaRPr>
          </a:p>
        </p:txBody>
      </p:sp>
      <p:sp>
        <p:nvSpPr>
          <p:cNvPr id="24"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2107664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611560" y="1275607"/>
            <a:ext cx="7488832" cy="2592288"/>
          </a:xfrm>
        </p:spPr>
        <p:txBody>
          <a:bodyPr>
            <a:normAutofit/>
          </a:bodyPr>
          <a:lstStyle/>
          <a:p>
            <a:r>
              <a:rPr lang="zh-CN" altLang="en-US" sz="2400" b="1" dirty="0"/>
              <a:t>定义：</a:t>
            </a:r>
            <a:r>
              <a:rPr lang="zh-CN" altLang="zh-CN" sz="2000" b="1" dirty="0">
                <a:latin typeface="华文楷体" pitchFamily="2" charset="-122"/>
                <a:ea typeface="华文楷体" pitchFamily="2" charset="-122"/>
              </a:rPr>
              <a:t>云计算是一种基于</a:t>
            </a:r>
            <a:r>
              <a:rPr lang="en-US" altLang="zh-CN" sz="2000" b="1" dirty="0" err="1">
                <a:latin typeface="华文楷体" pitchFamily="2" charset="-122"/>
                <a:ea typeface="华文楷体" pitchFamily="2" charset="-122"/>
                <a:hlinkClick r:id="rId3" tooltip="互联网"/>
              </a:rPr>
              <a:t>互联网</a:t>
            </a:r>
            <a:r>
              <a:rPr lang="zh-CN" altLang="zh-CN" sz="2000" b="1" dirty="0">
                <a:latin typeface="华文楷体" pitchFamily="2" charset="-122"/>
                <a:ea typeface="华文楷体" pitchFamily="2" charset="-122"/>
              </a:rPr>
              <a:t>的计算方式，共享的软硬件资源和信息可以按需求提供给计算机和其他设备。</a:t>
            </a:r>
            <a:endParaRPr lang="en-US" altLang="zh-CN" sz="2000" b="1" dirty="0">
              <a:latin typeface="华文楷体" pitchFamily="2" charset="-122"/>
              <a:ea typeface="华文楷体" pitchFamily="2" charset="-122"/>
            </a:endParaRPr>
          </a:p>
          <a:p>
            <a:pPr lvl="1">
              <a:buNone/>
            </a:pPr>
            <a:endParaRPr lang="en-US" altLang="zh-TW" sz="2000" b="1" dirty="0">
              <a:solidFill>
                <a:schemeClr val="tx2"/>
              </a:solidFill>
              <a:latin typeface="Comic Sans MS" pitchFamily="66" charset="0"/>
              <a:ea typeface="PMingLiU" pitchFamily="18" charset="-120"/>
              <a:sym typeface="Franklin Gothic Book" pitchFamily="34" charset="0"/>
            </a:endParaRPr>
          </a:p>
          <a:p>
            <a:pPr>
              <a:buNone/>
            </a:pPr>
            <a:r>
              <a:rPr lang="en-US" altLang="zh-CN" sz="2400" b="1" dirty="0">
                <a:latin typeface="Comic Sans MS" pitchFamily="66" charset="0"/>
                <a:sym typeface="Perpetua" pitchFamily="18" charset="0"/>
              </a:rPr>
              <a:t>	</a:t>
            </a:r>
            <a:endParaRPr lang="en-US" altLang="zh-TW" sz="2000" b="1" dirty="0">
              <a:latin typeface="华文楷体" pitchFamily="2" charset="-122"/>
              <a:ea typeface="华文楷体" pitchFamily="2" charset="-122"/>
              <a:sym typeface="Perpetua" pitchFamily="18" charset="0"/>
            </a:endParaRPr>
          </a:p>
          <a:p>
            <a:endParaRPr lang="en-US" altLang="zh-CN" sz="2400" b="1" dirty="0"/>
          </a:p>
        </p:txBody>
      </p:sp>
      <p:pic>
        <p:nvPicPr>
          <p:cNvPr id="7" name="图片 6"/>
          <p:cNvPicPr/>
          <p:nvPr/>
        </p:nvPicPr>
        <p:blipFill>
          <a:blip r:embed="rId4" cstate="print"/>
          <a:srcRect/>
          <a:stretch>
            <a:fillRect/>
          </a:stretch>
        </p:blipFill>
        <p:spPr bwMode="auto">
          <a:xfrm>
            <a:off x="1547664" y="2357436"/>
            <a:ext cx="5832648" cy="2232248"/>
          </a:xfrm>
          <a:prstGeom prst="rect">
            <a:avLst/>
          </a:prstGeom>
          <a:noFill/>
          <a:ln w="9525">
            <a:noFill/>
            <a:miter lim="800000"/>
            <a:headEnd/>
            <a:tailEnd/>
          </a:ln>
        </p:spPr>
      </p:pic>
      <p:sp>
        <p:nvSpPr>
          <p:cNvPr id="9"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4.5 </a:t>
            </a:r>
            <a:r>
              <a:rPr lang="zh-CN" altLang="en-US" sz="3600" b="1" kern="0" dirty="0">
                <a:solidFill>
                  <a:srgbClr val="FFFFFF"/>
                </a:solidFill>
                <a:ea typeface="黑体" pitchFamily="2" charset="-122"/>
              </a:rPr>
              <a:t>云计算</a:t>
            </a:r>
            <a:endParaRPr lang="en-US" altLang="zh-CN" sz="2400" b="1" kern="0" dirty="0">
              <a:solidFill>
                <a:srgbClr val="FFFF00"/>
              </a:solidFill>
              <a:ea typeface="宋体" pitchFamily="2" charset="-122"/>
            </a:endParaRPr>
          </a:p>
        </p:txBody>
      </p:sp>
      <p:sp>
        <p:nvSpPr>
          <p:cNvPr id="10"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2107664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611560" y="1275606"/>
            <a:ext cx="6480720" cy="3168351"/>
          </a:xfrm>
        </p:spPr>
        <p:txBody>
          <a:bodyPr>
            <a:normAutofit/>
          </a:bodyPr>
          <a:lstStyle/>
          <a:p>
            <a:pPr>
              <a:lnSpc>
                <a:spcPct val="150000"/>
              </a:lnSpc>
              <a:spcBef>
                <a:spcPts val="0"/>
              </a:spcBef>
            </a:pPr>
            <a:r>
              <a:rPr lang="zh-CN" altLang="en-US" sz="2400" dirty="0">
                <a:sym typeface="Perpetua" pitchFamily="18" charset="0"/>
              </a:rPr>
              <a:t>数据在云端：</a:t>
            </a:r>
            <a:r>
              <a:rPr lang="zh-CN" altLang="en-US" sz="1800" dirty="0">
                <a:latin typeface="华文楷体" pitchFamily="2" charset="-122"/>
                <a:ea typeface="华文楷体" pitchFamily="2" charset="-122"/>
                <a:sym typeface="Perpetua" pitchFamily="18" charset="0"/>
              </a:rPr>
              <a:t>不怕丢失，不必备份</a:t>
            </a:r>
            <a:r>
              <a:rPr lang="en-US" altLang="zh-CN" sz="1800" dirty="0">
                <a:latin typeface="华文楷体" pitchFamily="2" charset="-122"/>
                <a:ea typeface="华文楷体" pitchFamily="2" charset="-122"/>
                <a:sym typeface="Perpetua" pitchFamily="18" charset="0"/>
              </a:rPr>
              <a:t>,</a:t>
            </a:r>
            <a:r>
              <a:rPr lang="zh-CN" altLang="en-US" sz="1800" dirty="0">
                <a:latin typeface="华文楷体" pitchFamily="2" charset="-122"/>
                <a:ea typeface="华文楷体" pitchFamily="2" charset="-122"/>
                <a:sym typeface="Perpetua" pitchFamily="18" charset="0"/>
              </a:rPr>
              <a:t>可以任意点的恢复； </a:t>
            </a:r>
            <a:endParaRPr lang="en-US" altLang="zh-CN" sz="1800" dirty="0">
              <a:sym typeface="Perpetua" pitchFamily="18" charset="0"/>
            </a:endParaRPr>
          </a:p>
          <a:p>
            <a:pPr>
              <a:lnSpc>
                <a:spcPct val="150000"/>
              </a:lnSpc>
              <a:spcBef>
                <a:spcPts val="0"/>
              </a:spcBef>
            </a:pPr>
            <a:r>
              <a:rPr lang="zh-CN" altLang="en-US" sz="2400" dirty="0">
                <a:sym typeface="Perpetua" pitchFamily="18" charset="0"/>
              </a:rPr>
              <a:t>软件在云端</a:t>
            </a:r>
            <a:r>
              <a:rPr lang="zh-CN" altLang="en-US" sz="2200" dirty="0">
                <a:sym typeface="Perpetua" pitchFamily="18" charset="0"/>
              </a:rPr>
              <a:t>：</a:t>
            </a:r>
            <a:r>
              <a:rPr lang="zh-CN" altLang="en-US" sz="1800" dirty="0">
                <a:latin typeface="华文楷体" pitchFamily="2" charset="-122"/>
                <a:ea typeface="华文楷体" pitchFamily="2" charset="-122"/>
                <a:sym typeface="Perpetua" pitchFamily="18" charset="0"/>
              </a:rPr>
              <a:t>不必下载自动升级；</a:t>
            </a:r>
            <a:endParaRPr lang="en-US" altLang="zh-CN" sz="1800" dirty="0">
              <a:latin typeface="华文楷体" pitchFamily="2" charset="-122"/>
              <a:ea typeface="华文楷体" pitchFamily="2" charset="-122"/>
              <a:sym typeface="Perpetua" pitchFamily="18" charset="0"/>
            </a:endParaRPr>
          </a:p>
          <a:p>
            <a:pPr>
              <a:lnSpc>
                <a:spcPct val="150000"/>
              </a:lnSpc>
              <a:spcBef>
                <a:spcPts val="0"/>
              </a:spcBef>
            </a:pPr>
            <a:r>
              <a:rPr lang="zh-CN" altLang="en-US" sz="2400" dirty="0">
                <a:sym typeface="Perpetua" pitchFamily="18" charset="0"/>
              </a:rPr>
              <a:t>无所不在的计算：</a:t>
            </a:r>
            <a:r>
              <a:rPr lang="zh-CN" altLang="en-US" sz="1800" dirty="0">
                <a:latin typeface="华文楷体" pitchFamily="2" charset="-122"/>
                <a:ea typeface="华文楷体" pitchFamily="2" charset="-122"/>
                <a:sym typeface="Perpetua" pitchFamily="18" charset="0"/>
              </a:rPr>
              <a:t>在任何时间，任意地点，任何设备登录后就可以进行计算服务；</a:t>
            </a:r>
            <a:endParaRPr lang="en-US" altLang="zh-CN" sz="1800" dirty="0">
              <a:latin typeface="华文楷体" pitchFamily="2" charset="-122"/>
              <a:ea typeface="华文楷体" pitchFamily="2" charset="-122"/>
              <a:sym typeface="Perpetua" pitchFamily="18" charset="0"/>
            </a:endParaRPr>
          </a:p>
          <a:p>
            <a:pPr>
              <a:lnSpc>
                <a:spcPct val="150000"/>
              </a:lnSpc>
              <a:spcBef>
                <a:spcPts val="0"/>
              </a:spcBef>
            </a:pPr>
            <a:r>
              <a:rPr lang="zh-CN" altLang="en-US" sz="2400" dirty="0">
                <a:sym typeface="Perpetua" pitchFamily="18" charset="0"/>
              </a:rPr>
              <a:t>无限强大的计算：</a:t>
            </a:r>
            <a:r>
              <a:rPr lang="zh-CN" altLang="en-US" sz="1800" dirty="0">
                <a:latin typeface="华文楷体" pitchFamily="2" charset="-122"/>
                <a:ea typeface="华文楷体" pitchFamily="2" charset="-122"/>
                <a:sym typeface="Perpetua" pitchFamily="18" charset="0"/>
              </a:rPr>
              <a:t>具有无限空间的，无限速度。</a:t>
            </a:r>
            <a:endParaRPr lang="en-US" altLang="zh-CN" sz="1800" dirty="0">
              <a:latin typeface="华文楷体" pitchFamily="2" charset="-122"/>
              <a:ea typeface="华文楷体" pitchFamily="2" charset="-122"/>
              <a:sym typeface="Perpetua" pitchFamily="18" charset="0"/>
            </a:endParaRPr>
          </a:p>
          <a:p>
            <a:pPr>
              <a:lnSpc>
                <a:spcPct val="150000"/>
              </a:lnSpc>
              <a:spcBef>
                <a:spcPts val="0"/>
              </a:spcBef>
            </a:pPr>
            <a:endParaRPr lang="en-US" altLang="zh-CN" sz="1800" dirty="0">
              <a:latin typeface="华文楷体" pitchFamily="2" charset="-122"/>
              <a:ea typeface="华文楷体" pitchFamily="2" charset="-122"/>
              <a:sym typeface="Perpetua" pitchFamily="18" charset="0"/>
            </a:endParaRPr>
          </a:p>
          <a:p>
            <a:pPr>
              <a:buNone/>
            </a:pPr>
            <a:endParaRPr lang="en-US" altLang="zh-TW" sz="2000" dirty="0">
              <a:latin typeface="华文楷体" pitchFamily="2" charset="-122"/>
              <a:ea typeface="华文楷体" pitchFamily="2" charset="-122"/>
              <a:sym typeface="Perpetua" pitchFamily="18" charset="0"/>
            </a:endParaRPr>
          </a:p>
          <a:p>
            <a:endParaRPr lang="en-US" altLang="zh-CN" sz="2400" dirty="0"/>
          </a:p>
        </p:txBody>
      </p:sp>
      <p:sp>
        <p:nvSpPr>
          <p:cNvPr id="7"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4.5 </a:t>
            </a:r>
            <a:r>
              <a:rPr lang="zh-CN" altLang="en-US" sz="3600" b="1" kern="0" dirty="0">
                <a:solidFill>
                  <a:srgbClr val="FFFFFF"/>
                </a:solidFill>
                <a:ea typeface="黑体" pitchFamily="2" charset="-122"/>
              </a:rPr>
              <a:t>云计算</a:t>
            </a:r>
            <a:endParaRPr lang="en-US" altLang="zh-CN" sz="2400" b="1" kern="0" dirty="0">
              <a:solidFill>
                <a:srgbClr val="FFFF00"/>
              </a:solidFill>
              <a:ea typeface="宋体" pitchFamily="2" charset="-122"/>
            </a:endParaRPr>
          </a:p>
        </p:txBody>
      </p:sp>
      <p:sp>
        <p:nvSpPr>
          <p:cNvPr id="8"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2107664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 name="图片 6" descr="Saa.jpg"/>
          <p:cNvPicPr/>
          <p:nvPr/>
        </p:nvPicPr>
        <p:blipFill rotWithShape="1">
          <a:blip r:embed="rId3" cstate="print"/>
          <a:stretch/>
        </p:blipFill>
        <p:spPr bwMode="auto">
          <a:xfrm>
            <a:off x="1475656" y="1131590"/>
            <a:ext cx="5760640" cy="3312368"/>
          </a:xfrm>
          <a:prstGeom prst="rect">
            <a:avLst/>
          </a:prstGeom>
          <a:noFill/>
          <a:ln>
            <a:noFill/>
          </a:ln>
          <a:extLst>
            <a:ext uri="{53640926-AAD7-44D8-BBD7-CCE9431645EC}">
              <a14:shadowObscured xmlns:a14="http://schemas.microsoft.com/office/drawing/2010/main"/>
            </a:ext>
          </a:extLst>
        </p:spPr>
      </p:pic>
      <p:sp>
        <p:nvSpPr>
          <p:cNvPr id="8"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4.5 </a:t>
            </a:r>
            <a:r>
              <a:rPr lang="zh-CN" altLang="en-US" sz="3600" b="1" kern="0" dirty="0">
                <a:solidFill>
                  <a:srgbClr val="FFFFFF"/>
                </a:solidFill>
                <a:ea typeface="黑体" pitchFamily="2" charset="-122"/>
              </a:rPr>
              <a:t>云计算</a:t>
            </a:r>
            <a:endParaRPr lang="en-US" altLang="zh-CN" sz="2400" b="1" kern="0" dirty="0">
              <a:solidFill>
                <a:srgbClr val="FFFF00"/>
              </a:solidFill>
              <a:ea typeface="宋体" pitchFamily="2" charset="-122"/>
            </a:endParaRPr>
          </a:p>
        </p:txBody>
      </p:sp>
      <p:sp>
        <p:nvSpPr>
          <p:cNvPr id="9"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23171584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4.5 </a:t>
            </a:r>
            <a:r>
              <a:rPr lang="zh-CN" altLang="en-US" sz="3600" b="1" kern="0" dirty="0">
                <a:solidFill>
                  <a:srgbClr val="FFFFFF"/>
                </a:solidFill>
                <a:ea typeface="黑体" pitchFamily="2" charset="-122"/>
              </a:rPr>
              <a:t>云计算</a:t>
            </a:r>
            <a:endParaRPr lang="en-US" altLang="zh-CN" sz="2400" b="1" kern="0" dirty="0">
              <a:solidFill>
                <a:srgbClr val="FFFF00"/>
              </a:solidFill>
              <a:ea typeface="宋体" pitchFamily="2" charset="-122"/>
            </a:endParaRPr>
          </a:p>
        </p:txBody>
      </p:sp>
      <p:sp>
        <p:nvSpPr>
          <p:cNvPr id="9"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pic>
        <p:nvPicPr>
          <p:cNvPr id="319490" name="Picture 2">
            <a:extLst>
              <a:ext uri="{FF2B5EF4-FFF2-40B4-BE49-F238E27FC236}">
                <a16:creationId xmlns:a16="http://schemas.microsoft.com/office/drawing/2014/main" id="{2C2E9679-8A19-49E8-8654-2F72582679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987574"/>
            <a:ext cx="6477000" cy="3723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7664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395536" y="1311610"/>
            <a:ext cx="4032448" cy="3024335"/>
          </a:xfrm>
        </p:spPr>
        <p:txBody>
          <a:bodyPr>
            <a:normAutofit/>
          </a:bodyPr>
          <a:lstStyle/>
          <a:p>
            <a:r>
              <a:rPr lang="zh-CN" altLang="zh-CN" sz="2400" b="1" dirty="0"/>
              <a:t>虚拟化技术</a:t>
            </a:r>
            <a:endParaRPr lang="en-US" altLang="zh-CN" sz="2400" b="1" dirty="0"/>
          </a:p>
          <a:p>
            <a:pPr lvl="1"/>
            <a:r>
              <a:rPr lang="zh-CN" altLang="zh-CN" sz="2000" b="1" dirty="0"/>
              <a:t>虚拟化技术呈现给用户的是一个与物理资源有相同功能和接口的虚拟资源。</a:t>
            </a:r>
            <a:endParaRPr lang="en-US" altLang="zh-CN" sz="2000" b="1" dirty="0"/>
          </a:p>
          <a:p>
            <a:pPr lvl="1"/>
            <a:r>
              <a:rPr lang="zh-CN" altLang="zh-CN" sz="2000" b="1" dirty="0"/>
              <a:t>能是建立在一个实际的物理资源上．也可能是跨多个物理资源，用户不需要了解底层的物理细节</a:t>
            </a:r>
            <a:r>
              <a:rPr lang="zh-CN" altLang="en-US" sz="2000" b="1" dirty="0"/>
              <a:t>。</a:t>
            </a:r>
            <a:endParaRPr lang="en-US" altLang="zh-CN" sz="2400" b="1" dirty="0"/>
          </a:p>
        </p:txBody>
      </p:sp>
      <p:sp>
        <p:nvSpPr>
          <p:cNvPr id="7"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4.5 </a:t>
            </a:r>
            <a:r>
              <a:rPr lang="zh-CN" altLang="en-US" sz="3600" b="1" kern="0" dirty="0">
                <a:solidFill>
                  <a:srgbClr val="FFFFFF"/>
                </a:solidFill>
                <a:ea typeface="黑体" pitchFamily="2" charset="-122"/>
              </a:rPr>
              <a:t>云计算</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关键技术</a:t>
            </a:r>
            <a:endParaRPr lang="en-US" altLang="zh-CN" sz="2400" b="1" kern="0" dirty="0">
              <a:solidFill>
                <a:srgbClr val="FFFF00"/>
              </a:solidFill>
              <a:ea typeface="宋体" pitchFamily="2" charset="-122"/>
            </a:endParaRPr>
          </a:p>
        </p:txBody>
      </p:sp>
      <p:sp>
        <p:nvSpPr>
          <p:cNvPr id="8"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pic>
        <p:nvPicPr>
          <p:cNvPr id="320516" name="Picture 4">
            <a:extLst>
              <a:ext uri="{FF2B5EF4-FFF2-40B4-BE49-F238E27FC236}">
                <a16:creationId xmlns:a16="http://schemas.microsoft.com/office/drawing/2014/main" id="{A132365D-AA26-4D67-B43B-B1B9111869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676014"/>
            <a:ext cx="4284508"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7664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4.1 </a:t>
            </a:r>
            <a:r>
              <a:rPr lang="zh-CN" altLang="en-US" sz="3600" b="1" kern="0" dirty="0">
                <a:solidFill>
                  <a:srgbClr val="FFFFFF"/>
                </a:solidFill>
                <a:ea typeface="黑体" pitchFamily="2" charset="-122"/>
              </a:rPr>
              <a:t>网络与网络思维</a:t>
            </a:r>
            <a:endParaRPr lang="en-US" altLang="zh-CN" sz="3600" b="1" kern="0" dirty="0">
              <a:solidFill>
                <a:srgbClr val="FFFFFF"/>
              </a:solidFill>
              <a:ea typeface="宋体" pitchFamily="2" charset="-122"/>
            </a:endParaRPr>
          </a:p>
        </p:txBody>
      </p:sp>
      <p:sp>
        <p:nvSpPr>
          <p:cNvPr id="5"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grpSp>
        <p:nvGrpSpPr>
          <p:cNvPr id="46" name="Group 7"/>
          <p:cNvGrpSpPr>
            <a:grpSpLocks/>
          </p:cNvGrpSpPr>
          <p:nvPr/>
        </p:nvGrpSpPr>
        <p:grpSpPr bwMode="auto">
          <a:xfrm>
            <a:off x="142844" y="1714494"/>
            <a:ext cx="3749671" cy="2951158"/>
            <a:chOff x="576" y="1920"/>
            <a:chExt cx="2976" cy="2448"/>
          </a:xfrm>
        </p:grpSpPr>
        <p:sp>
          <p:nvSpPr>
            <p:cNvPr id="47" name="Rectangle 8"/>
            <p:cNvSpPr>
              <a:spLocks noChangeArrowheads="1"/>
            </p:cNvSpPr>
            <p:nvPr/>
          </p:nvSpPr>
          <p:spPr bwMode="auto">
            <a:xfrm>
              <a:off x="1104" y="3264"/>
              <a:ext cx="720" cy="672"/>
            </a:xfrm>
            <a:prstGeom prst="rect">
              <a:avLst/>
            </a:prstGeom>
            <a:solidFill>
              <a:srgbClr val="99CCFF">
                <a:alpha val="0"/>
              </a:srgbClr>
            </a:solidFill>
            <a:ln w="9525" algn="ctr">
              <a:solidFill>
                <a:schemeClr val="tx1"/>
              </a:solidFill>
              <a:prstDash val="dash"/>
              <a:miter lim="800000"/>
              <a:headEnd/>
              <a:tailEnd/>
            </a:ln>
          </p:spPr>
          <p:txBody>
            <a:bodyPr wrap="none" anchor="ctr"/>
            <a:lstStyle/>
            <a:p>
              <a:endParaRPr lang="zh-CN" altLang="en-US" sz="1600"/>
            </a:p>
          </p:txBody>
        </p:sp>
        <p:sp>
          <p:nvSpPr>
            <p:cNvPr id="48" name="Rectangle 9"/>
            <p:cNvSpPr>
              <a:spLocks noChangeArrowheads="1"/>
            </p:cNvSpPr>
            <p:nvPr/>
          </p:nvSpPr>
          <p:spPr bwMode="auto">
            <a:xfrm>
              <a:off x="1652" y="2256"/>
              <a:ext cx="816" cy="720"/>
            </a:xfrm>
            <a:prstGeom prst="rect">
              <a:avLst/>
            </a:prstGeom>
            <a:solidFill>
              <a:srgbClr val="99CCFF">
                <a:alpha val="0"/>
              </a:srgbClr>
            </a:solidFill>
            <a:ln w="9525">
              <a:solidFill>
                <a:schemeClr val="tx1"/>
              </a:solidFill>
              <a:prstDash val="dash"/>
              <a:miter lim="800000"/>
              <a:headEnd/>
              <a:tailEnd/>
            </a:ln>
          </p:spPr>
          <p:txBody>
            <a:bodyPr wrap="none" anchor="ctr"/>
            <a:lstStyle/>
            <a:p>
              <a:endParaRPr lang="zh-CN" altLang="en-US" sz="1600"/>
            </a:p>
          </p:txBody>
        </p:sp>
        <p:sp>
          <p:nvSpPr>
            <p:cNvPr id="49" name="Oval 10"/>
            <p:cNvSpPr>
              <a:spLocks noChangeArrowheads="1"/>
            </p:cNvSpPr>
            <p:nvPr/>
          </p:nvSpPr>
          <p:spPr bwMode="auto">
            <a:xfrm>
              <a:off x="1796" y="2688"/>
              <a:ext cx="480" cy="192"/>
            </a:xfrm>
            <a:prstGeom prst="ellipse">
              <a:avLst/>
            </a:prstGeom>
            <a:solidFill>
              <a:srgbClr val="339966"/>
            </a:solidFill>
            <a:ln w="9525">
              <a:solidFill>
                <a:schemeClr val="tx1"/>
              </a:solidFill>
              <a:round/>
              <a:headEnd/>
              <a:tailEnd/>
            </a:ln>
          </p:spPr>
          <p:txBody>
            <a:bodyPr wrap="none" anchor="ctr"/>
            <a:lstStyle/>
            <a:p>
              <a:pPr algn="ctr" eaLnBrk="0" hangingPunct="0"/>
              <a:r>
                <a:rPr lang="en-US" altLang="zh-CN" sz="1600" b="1">
                  <a:solidFill>
                    <a:srgbClr val="FFFF00"/>
                  </a:solidFill>
                  <a:latin typeface="Times New Roman" pitchFamily="18" charset="0"/>
                </a:rPr>
                <a:t>CCP</a:t>
              </a:r>
            </a:p>
          </p:txBody>
        </p:sp>
        <p:sp>
          <p:nvSpPr>
            <p:cNvPr id="50" name="Oval 11"/>
            <p:cNvSpPr>
              <a:spLocks noChangeArrowheads="1"/>
            </p:cNvSpPr>
            <p:nvPr/>
          </p:nvSpPr>
          <p:spPr bwMode="auto">
            <a:xfrm>
              <a:off x="1248" y="3312"/>
              <a:ext cx="480" cy="192"/>
            </a:xfrm>
            <a:prstGeom prst="ellipse">
              <a:avLst/>
            </a:prstGeom>
            <a:solidFill>
              <a:srgbClr val="339966"/>
            </a:solidFill>
            <a:ln w="9525" algn="ctr">
              <a:solidFill>
                <a:schemeClr val="tx1"/>
              </a:solidFill>
              <a:round/>
              <a:headEnd/>
              <a:tailEnd/>
            </a:ln>
          </p:spPr>
          <p:txBody>
            <a:bodyPr wrap="none" anchor="ctr"/>
            <a:lstStyle/>
            <a:p>
              <a:pPr algn="ctr" eaLnBrk="0" hangingPunct="0"/>
              <a:r>
                <a:rPr lang="en-US" altLang="zh-CN" sz="1600" b="1">
                  <a:solidFill>
                    <a:srgbClr val="FFFF00"/>
                  </a:solidFill>
                  <a:latin typeface="Times New Roman" pitchFamily="18" charset="0"/>
                </a:rPr>
                <a:t>CCP</a:t>
              </a:r>
            </a:p>
          </p:txBody>
        </p:sp>
        <p:sp>
          <p:nvSpPr>
            <p:cNvPr id="51" name="Line 12"/>
            <p:cNvSpPr>
              <a:spLocks noChangeShapeType="1"/>
            </p:cNvSpPr>
            <p:nvPr/>
          </p:nvSpPr>
          <p:spPr bwMode="auto">
            <a:xfrm flipH="1">
              <a:off x="1584" y="2880"/>
              <a:ext cx="432" cy="432"/>
            </a:xfrm>
            <a:prstGeom prst="line">
              <a:avLst/>
            </a:prstGeom>
            <a:noFill/>
            <a:ln w="28575">
              <a:solidFill>
                <a:schemeClr val="tx1"/>
              </a:solidFill>
              <a:round/>
              <a:headEnd/>
              <a:tailEnd/>
            </a:ln>
          </p:spPr>
          <p:txBody>
            <a:bodyPr wrap="none"/>
            <a:lstStyle/>
            <a:p>
              <a:endParaRPr lang="zh-CN" altLang="en-US" sz="1600"/>
            </a:p>
          </p:txBody>
        </p:sp>
        <p:sp>
          <p:nvSpPr>
            <p:cNvPr id="52" name="Rectangle 13"/>
            <p:cNvSpPr>
              <a:spLocks noChangeArrowheads="1"/>
            </p:cNvSpPr>
            <p:nvPr/>
          </p:nvSpPr>
          <p:spPr bwMode="auto">
            <a:xfrm>
              <a:off x="1152" y="3648"/>
              <a:ext cx="624" cy="240"/>
            </a:xfrm>
            <a:prstGeom prst="rect">
              <a:avLst/>
            </a:prstGeom>
            <a:solidFill>
              <a:srgbClr val="996633"/>
            </a:solidFill>
            <a:ln w="9525" algn="ctr">
              <a:solidFill>
                <a:schemeClr val="tx1"/>
              </a:solidFill>
              <a:miter lim="800000"/>
              <a:headEnd/>
              <a:tailEnd/>
            </a:ln>
          </p:spPr>
          <p:txBody>
            <a:bodyPr wrap="none" anchor="ctr"/>
            <a:lstStyle/>
            <a:p>
              <a:pPr algn="ctr" eaLnBrk="0" hangingPunct="0"/>
              <a:r>
                <a:rPr lang="en-US" altLang="zh-CN" sz="1600" b="1" dirty="0">
                  <a:solidFill>
                    <a:srgbClr val="FFFF00"/>
                  </a:solidFill>
                  <a:latin typeface="Times New Roman" pitchFamily="18" charset="0"/>
                </a:rPr>
                <a:t>HOST</a:t>
              </a:r>
            </a:p>
          </p:txBody>
        </p:sp>
        <p:sp>
          <p:nvSpPr>
            <p:cNvPr id="53" name="Rectangle 14"/>
            <p:cNvSpPr>
              <a:spLocks noChangeArrowheads="1"/>
            </p:cNvSpPr>
            <p:nvPr/>
          </p:nvSpPr>
          <p:spPr bwMode="auto">
            <a:xfrm>
              <a:off x="1748" y="2304"/>
              <a:ext cx="624" cy="240"/>
            </a:xfrm>
            <a:prstGeom prst="rect">
              <a:avLst/>
            </a:prstGeom>
            <a:solidFill>
              <a:srgbClr val="996633"/>
            </a:solidFill>
            <a:ln w="9525">
              <a:solidFill>
                <a:schemeClr val="tx1"/>
              </a:solidFill>
              <a:miter lim="800000"/>
              <a:headEnd/>
              <a:tailEnd/>
            </a:ln>
          </p:spPr>
          <p:txBody>
            <a:bodyPr wrap="none" anchor="ctr"/>
            <a:lstStyle/>
            <a:p>
              <a:pPr algn="ctr" eaLnBrk="0" hangingPunct="0"/>
              <a:r>
                <a:rPr lang="en-US" altLang="zh-CN" sz="1600" b="1" dirty="0">
                  <a:solidFill>
                    <a:srgbClr val="FFFF00"/>
                  </a:solidFill>
                  <a:latin typeface="Times New Roman" pitchFamily="18" charset="0"/>
                </a:rPr>
                <a:t>HOST</a:t>
              </a:r>
            </a:p>
          </p:txBody>
        </p:sp>
        <p:sp>
          <p:nvSpPr>
            <p:cNvPr id="54" name="Line 15"/>
            <p:cNvSpPr>
              <a:spLocks noChangeShapeType="1"/>
            </p:cNvSpPr>
            <p:nvPr/>
          </p:nvSpPr>
          <p:spPr bwMode="auto">
            <a:xfrm>
              <a:off x="2036" y="2544"/>
              <a:ext cx="0" cy="144"/>
            </a:xfrm>
            <a:prstGeom prst="line">
              <a:avLst/>
            </a:prstGeom>
            <a:noFill/>
            <a:ln w="9525">
              <a:solidFill>
                <a:schemeClr val="tx1"/>
              </a:solidFill>
              <a:round/>
              <a:headEnd/>
              <a:tailEnd/>
            </a:ln>
          </p:spPr>
          <p:txBody>
            <a:bodyPr wrap="none"/>
            <a:lstStyle/>
            <a:p>
              <a:endParaRPr lang="zh-CN" altLang="en-US" sz="1600"/>
            </a:p>
          </p:txBody>
        </p:sp>
        <p:sp>
          <p:nvSpPr>
            <p:cNvPr id="55" name="Line 16"/>
            <p:cNvSpPr>
              <a:spLocks noChangeShapeType="1"/>
            </p:cNvSpPr>
            <p:nvPr/>
          </p:nvSpPr>
          <p:spPr bwMode="auto">
            <a:xfrm flipV="1">
              <a:off x="1488" y="3504"/>
              <a:ext cx="0" cy="144"/>
            </a:xfrm>
            <a:prstGeom prst="line">
              <a:avLst/>
            </a:prstGeom>
            <a:noFill/>
            <a:ln w="9525">
              <a:solidFill>
                <a:schemeClr val="tx1"/>
              </a:solidFill>
              <a:round/>
              <a:headEnd/>
              <a:tailEnd/>
            </a:ln>
          </p:spPr>
          <p:txBody>
            <a:bodyPr wrap="none"/>
            <a:lstStyle/>
            <a:p>
              <a:endParaRPr lang="zh-CN" altLang="en-US" sz="1600"/>
            </a:p>
          </p:txBody>
        </p:sp>
        <p:sp>
          <p:nvSpPr>
            <p:cNvPr id="56" name="AutoShape 17"/>
            <p:cNvSpPr>
              <a:spLocks noChangeArrowheads="1"/>
            </p:cNvSpPr>
            <p:nvPr/>
          </p:nvSpPr>
          <p:spPr bwMode="auto">
            <a:xfrm>
              <a:off x="576" y="3696"/>
              <a:ext cx="240" cy="192"/>
            </a:xfrm>
            <a:prstGeom prst="flowChartDisplay">
              <a:avLst/>
            </a:prstGeom>
            <a:solidFill>
              <a:srgbClr val="00FFFF"/>
            </a:solidFill>
            <a:ln w="9525">
              <a:solidFill>
                <a:schemeClr val="tx1"/>
              </a:solidFill>
              <a:miter lim="800000"/>
              <a:headEnd/>
              <a:tailEnd/>
            </a:ln>
          </p:spPr>
          <p:txBody>
            <a:bodyPr wrap="none" anchor="ctr"/>
            <a:lstStyle/>
            <a:p>
              <a:pPr algn="ctr" eaLnBrk="0" hangingPunct="0"/>
              <a:r>
                <a:rPr lang="en-US" altLang="zh-CN" sz="1600" b="1">
                  <a:latin typeface="Times New Roman" pitchFamily="18" charset="0"/>
                </a:rPr>
                <a:t>T</a:t>
              </a:r>
            </a:p>
          </p:txBody>
        </p:sp>
        <p:sp>
          <p:nvSpPr>
            <p:cNvPr id="57" name="AutoShape 18"/>
            <p:cNvSpPr>
              <a:spLocks noChangeArrowheads="1"/>
            </p:cNvSpPr>
            <p:nvPr/>
          </p:nvSpPr>
          <p:spPr bwMode="auto">
            <a:xfrm>
              <a:off x="1056" y="4176"/>
              <a:ext cx="240" cy="192"/>
            </a:xfrm>
            <a:prstGeom prst="flowChartDisplay">
              <a:avLst/>
            </a:prstGeom>
            <a:solidFill>
              <a:srgbClr val="00FFFF"/>
            </a:solidFill>
            <a:ln w="9525">
              <a:solidFill>
                <a:schemeClr val="tx1"/>
              </a:solidFill>
              <a:miter lim="800000"/>
              <a:headEnd/>
              <a:tailEnd/>
            </a:ln>
          </p:spPr>
          <p:txBody>
            <a:bodyPr wrap="none" anchor="ctr"/>
            <a:lstStyle/>
            <a:p>
              <a:pPr algn="ctr" eaLnBrk="0" hangingPunct="0"/>
              <a:r>
                <a:rPr lang="en-US" altLang="zh-CN" sz="1600" b="1">
                  <a:latin typeface="Times New Roman" pitchFamily="18" charset="0"/>
                </a:rPr>
                <a:t>T</a:t>
              </a:r>
            </a:p>
          </p:txBody>
        </p:sp>
        <p:sp>
          <p:nvSpPr>
            <p:cNvPr id="58" name="AutoShape 19"/>
            <p:cNvSpPr>
              <a:spLocks noChangeArrowheads="1"/>
            </p:cNvSpPr>
            <p:nvPr/>
          </p:nvSpPr>
          <p:spPr bwMode="auto">
            <a:xfrm>
              <a:off x="2372" y="1920"/>
              <a:ext cx="240" cy="192"/>
            </a:xfrm>
            <a:prstGeom prst="flowChartDisplay">
              <a:avLst/>
            </a:prstGeom>
            <a:solidFill>
              <a:srgbClr val="00FFFF"/>
            </a:solidFill>
            <a:ln w="9525">
              <a:solidFill>
                <a:schemeClr val="tx1"/>
              </a:solidFill>
              <a:miter lim="800000"/>
              <a:headEnd/>
              <a:tailEnd/>
            </a:ln>
          </p:spPr>
          <p:txBody>
            <a:bodyPr wrap="none" anchor="ctr"/>
            <a:lstStyle/>
            <a:p>
              <a:pPr algn="ctr" eaLnBrk="0" hangingPunct="0"/>
              <a:r>
                <a:rPr lang="en-US" altLang="zh-CN" sz="1600" b="1">
                  <a:latin typeface="Times New Roman" pitchFamily="18" charset="0"/>
                </a:rPr>
                <a:t>T</a:t>
              </a:r>
            </a:p>
          </p:txBody>
        </p:sp>
        <p:sp>
          <p:nvSpPr>
            <p:cNvPr id="59" name="AutoShape 20"/>
            <p:cNvSpPr>
              <a:spLocks noChangeArrowheads="1"/>
            </p:cNvSpPr>
            <p:nvPr/>
          </p:nvSpPr>
          <p:spPr bwMode="auto">
            <a:xfrm>
              <a:off x="1460" y="1920"/>
              <a:ext cx="240" cy="192"/>
            </a:xfrm>
            <a:prstGeom prst="flowChartDisplay">
              <a:avLst/>
            </a:prstGeom>
            <a:solidFill>
              <a:srgbClr val="00FFFF"/>
            </a:solidFill>
            <a:ln w="9525">
              <a:solidFill>
                <a:schemeClr val="tx1"/>
              </a:solidFill>
              <a:miter lim="800000"/>
              <a:headEnd/>
              <a:tailEnd/>
            </a:ln>
          </p:spPr>
          <p:txBody>
            <a:bodyPr wrap="none" anchor="ctr"/>
            <a:lstStyle/>
            <a:p>
              <a:pPr algn="ctr" eaLnBrk="0" hangingPunct="0"/>
              <a:r>
                <a:rPr lang="en-US" altLang="zh-CN" sz="1600" b="1">
                  <a:latin typeface="Times New Roman" pitchFamily="18" charset="0"/>
                </a:rPr>
                <a:t>T</a:t>
              </a:r>
            </a:p>
          </p:txBody>
        </p:sp>
        <p:sp>
          <p:nvSpPr>
            <p:cNvPr id="60" name="Line 21"/>
            <p:cNvSpPr>
              <a:spLocks noChangeShapeType="1"/>
            </p:cNvSpPr>
            <p:nvPr/>
          </p:nvSpPr>
          <p:spPr bwMode="auto">
            <a:xfrm>
              <a:off x="1584" y="3888"/>
              <a:ext cx="96" cy="288"/>
            </a:xfrm>
            <a:prstGeom prst="line">
              <a:avLst/>
            </a:prstGeom>
            <a:noFill/>
            <a:ln w="9525">
              <a:solidFill>
                <a:schemeClr val="tx1"/>
              </a:solidFill>
              <a:round/>
              <a:headEnd/>
              <a:tailEnd/>
            </a:ln>
          </p:spPr>
          <p:txBody>
            <a:bodyPr wrap="none"/>
            <a:lstStyle/>
            <a:p>
              <a:endParaRPr lang="zh-CN" altLang="en-US" sz="1600"/>
            </a:p>
          </p:txBody>
        </p:sp>
        <p:sp>
          <p:nvSpPr>
            <p:cNvPr id="61" name="Line 22"/>
            <p:cNvSpPr>
              <a:spLocks noChangeShapeType="1"/>
            </p:cNvSpPr>
            <p:nvPr/>
          </p:nvSpPr>
          <p:spPr bwMode="auto">
            <a:xfrm flipV="1">
              <a:off x="1200" y="3888"/>
              <a:ext cx="144" cy="288"/>
            </a:xfrm>
            <a:prstGeom prst="line">
              <a:avLst/>
            </a:prstGeom>
            <a:noFill/>
            <a:ln w="9525">
              <a:solidFill>
                <a:schemeClr val="tx1"/>
              </a:solidFill>
              <a:round/>
              <a:headEnd/>
              <a:tailEnd/>
            </a:ln>
          </p:spPr>
          <p:txBody>
            <a:bodyPr wrap="none"/>
            <a:lstStyle/>
            <a:p>
              <a:endParaRPr lang="zh-CN" altLang="en-US" sz="1600"/>
            </a:p>
          </p:txBody>
        </p:sp>
        <p:sp>
          <p:nvSpPr>
            <p:cNvPr id="62" name="Line 23"/>
            <p:cNvSpPr>
              <a:spLocks noChangeShapeType="1"/>
            </p:cNvSpPr>
            <p:nvPr/>
          </p:nvSpPr>
          <p:spPr bwMode="auto">
            <a:xfrm>
              <a:off x="1652" y="2112"/>
              <a:ext cx="240" cy="192"/>
            </a:xfrm>
            <a:prstGeom prst="line">
              <a:avLst/>
            </a:prstGeom>
            <a:noFill/>
            <a:ln w="9525">
              <a:solidFill>
                <a:schemeClr val="tx1"/>
              </a:solidFill>
              <a:round/>
              <a:headEnd/>
              <a:tailEnd/>
            </a:ln>
          </p:spPr>
          <p:txBody>
            <a:bodyPr wrap="none"/>
            <a:lstStyle/>
            <a:p>
              <a:endParaRPr lang="zh-CN" altLang="en-US" sz="1600"/>
            </a:p>
          </p:txBody>
        </p:sp>
        <p:sp>
          <p:nvSpPr>
            <p:cNvPr id="63" name="Line 24"/>
            <p:cNvSpPr>
              <a:spLocks noChangeShapeType="1"/>
            </p:cNvSpPr>
            <p:nvPr/>
          </p:nvSpPr>
          <p:spPr bwMode="auto">
            <a:xfrm flipH="1">
              <a:off x="2228" y="2112"/>
              <a:ext cx="192" cy="192"/>
            </a:xfrm>
            <a:prstGeom prst="line">
              <a:avLst/>
            </a:prstGeom>
            <a:noFill/>
            <a:ln w="9525">
              <a:solidFill>
                <a:schemeClr val="tx1"/>
              </a:solidFill>
              <a:round/>
              <a:headEnd/>
              <a:tailEnd/>
            </a:ln>
          </p:spPr>
          <p:txBody>
            <a:bodyPr wrap="none"/>
            <a:lstStyle/>
            <a:p>
              <a:endParaRPr lang="zh-CN" altLang="en-US" sz="1600"/>
            </a:p>
          </p:txBody>
        </p:sp>
        <p:sp>
          <p:nvSpPr>
            <p:cNvPr id="64" name="AutoShape 25"/>
            <p:cNvSpPr>
              <a:spLocks noChangeArrowheads="1"/>
            </p:cNvSpPr>
            <p:nvPr/>
          </p:nvSpPr>
          <p:spPr bwMode="auto">
            <a:xfrm>
              <a:off x="3312" y="3696"/>
              <a:ext cx="240" cy="192"/>
            </a:xfrm>
            <a:prstGeom prst="flowChartDisplay">
              <a:avLst/>
            </a:prstGeom>
            <a:solidFill>
              <a:srgbClr val="00FFFF"/>
            </a:solidFill>
            <a:ln w="9525">
              <a:solidFill>
                <a:schemeClr val="tx1"/>
              </a:solidFill>
              <a:miter lim="800000"/>
              <a:headEnd/>
              <a:tailEnd/>
            </a:ln>
          </p:spPr>
          <p:txBody>
            <a:bodyPr wrap="none" anchor="ctr"/>
            <a:lstStyle/>
            <a:p>
              <a:pPr algn="ctr" eaLnBrk="0" hangingPunct="0"/>
              <a:r>
                <a:rPr lang="en-US" altLang="zh-CN" sz="1600" b="1">
                  <a:latin typeface="Times New Roman" pitchFamily="18" charset="0"/>
                </a:rPr>
                <a:t>T</a:t>
              </a:r>
            </a:p>
          </p:txBody>
        </p:sp>
        <p:sp>
          <p:nvSpPr>
            <p:cNvPr id="65" name="AutoShape 26"/>
            <p:cNvSpPr>
              <a:spLocks noChangeArrowheads="1"/>
            </p:cNvSpPr>
            <p:nvPr/>
          </p:nvSpPr>
          <p:spPr bwMode="auto">
            <a:xfrm>
              <a:off x="1584" y="4176"/>
              <a:ext cx="240" cy="192"/>
            </a:xfrm>
            <a:prstGeom prst="flowChartDisplay">
              <a:avLst/>
            </a:prstGeom>
            <a:solidFill>
              <a:srgbClr val="00FFFF"/>
            </a:solidFill>
            <a:ln w="9525">
              <a:solidFill>
                <a:schemeClr val="tx1"/>
              </a:solidFill>
              <a:miter lim="800000"/>
              <a:headEnd/>
              <a:tailEnd/>
            </a:ln>
          </p:spPr>
          <p:txBody>
            <a:bodyPr wrap="none" anchor="ctr"/>
            <a:lstStyle/>
            <a:p>
              <a:pPr algn="ctr" eaLnBrk="0" hangingPunct="0"/>
              <a:r>
                <a:rPr lang="en-US" altLang="zh-CN" sz="1600" b="1">
                  <a:latin typeface="Times New Roman" pitchFamily="18" charset="0"/>
                </a:rPr>
                <a:t>T</a:t>
              </a:r>
            </a:p>
          </p:txBody>
        </p:sp>
        <p:sp>
          <p:nvSpPr>
            <p:cNvPr id="66" name="Line 27"/>
            <p:cNvSpPr>
              <a:spLocks noChangeShapeType="1"/>
            </p:cNvSpPr>
            <p:nvPr/>
          </p:nvSpPr>
          <p:spPr bwMode="auto">
            <a:xfrm flipH="1">
              <a:off x="816" y="3792"/>
              <a:ext cx="336" cy="0"/>
            </a:xfrm>
            <a:prstGeom prst="line">
              <a:avLst/>
            </a:prstGeom>
            <a:noFill/>
            <a:ln w="9525">
              <a:solidFill>
                <a:schemeClr val="tx1"/>
              </a:solidFill>
              <a:round/>
              <a:headEnd/>
              <a:tailEnd/>
            </a:ln>
          </p:spPr>
          <p:txBody>
            <a:bodyPr wrap="none"/>
            <a:lstStyle/>
            <a:p>
              <a:endParaRPr lang="zh-CN" altLang="en-US" sz="1600"/>
            </a:p>
          </p:txBody>
        </p:sp>
        <p:sp>
          <p:nvSpPr>
            <p:cNvPr id="67" name="Rectangle 28"/>
            <p:cNvSpPr>
              <a:spLocks noChangeArrowheads="1"/>
            </p:cNvSpPr>
            <p:nvPr/>
          </p:nvSpPr>
          <p:spPr bwMode="auto">
            <a:xfrm>
              <a:off x="2304" y="3264"/>
              <a:ext cx="720" cy="672"/>
            </a:xfrm>
            <a:prstGeom prst="rect">
              <a:avLst/>
            </a:prstGeom>
            <a:solidFill>
              <a:srgbClr val="99CCFF">
                <a:alpha val="0"/>
              </a:srgbClr>
            </a:solidFill>
            <a:ln w="9525" algn="ctr">
              <a:solidFill>
                <a:schemeClr val="tx1"/>
              </a:solidFill>
              <a:prstDash val="dash"/>
              <a:miter lim="800000"/>
              <a:headEnd/>
              <a:tailEnd/>
            </a:ln>
          </p:spPr>
          <p:txBody>
            <a:bodyPr wrap="none" anchor="ctr"/>
            <a:lstStyle/>
            <a:p>
              <a:endParaRPr lang="zh-CN" altLang="en-US" sz="1600"/>
            </a:p>
          </p:txBody>
        </p:sp>
        <p:sp>
          <p:nvSpPr>
            <p:cNvPr id="68" name="Oval 29"/>
            <p:cNvSpPr>
              <a:spLocks noChangeArrowheads="1"/>
            </p:cNvSpPr>
            <p:nvPr/>
          </p:nvSpPr>
          <p:spPr bwMode="auto">
            <a:xfrm>
              <a:off x="2448" y="3312"/>
              <a:ext cx="480" cy="192"/>
            </a:xfrm>
            <a:prstGeom prst="ellipse">
              <a:avLst/>
            </a:prstGeom>
            <a:solidFill>
              <a:srgbClr val="339966"/>
            </a:solidFill>
            <a:ln w="9525" algn="ctr">
              <a:solidFill>
                <a:schemeClr val="tx1"/>
              </a:solidFill>
              <a:round/>
              <a:headEnd/>
              <a:tailEnd/>
            </a:ln>
          </p:spPr>
          <p:txBody>
            <a:bodyPr wrap="none" anchor="ctr"/>
            <a:lstStyle/>
            <a:p>
              <a:pPr algn="ctr" eaLnBrk="0" hangingPunct="0"/>
              <a:r>
                <a:rPr lang="en-US" altLang="zh-CN" sz="1600" b="1">
                  <a:solidFill>
                    <a:srgbClr val="FFFF00"/>
                  </a:solidFill>
                  <a:latin typeface="Times New Roman" pitchFamily="18" charset="0"/>
                </a:rPr>
                <a:t>CCP</a:t>
              </a:r>
            </a:p>
          </p:txBody>
        </p:sp>
        <p:sp>
          <p:nvSpPr>
            <p:cNvPr id="69" name="Rectangle 30"/>
            <p:cNvSpPr>
              <a:spLocks noChangeArrowheads="1"/>
            </p:cNvSpPr>
            <p:nvPr/>
          </p:nvSpPr>
          <p:spPr bwMode="auto">
            <a:xfrm>
              <a:off x="2352" y="3648"/>
              <a:ext cx="624" cy="240"/>
            </a:xfrm>
            <a:prstGeom prst="rect">
              <a:avLst/>
            </a:prstGeom>
            <a:solidFill>
              <a:srgbClr val="996633"/>
            </a:solidFill>
            <a:ln w="9525" algn="ctr">
              <a:solidFill>
                <a:schemeClr val="tx1"/>
              </a:solidFill>
              <a:miter lim="800000"/>
              <a:headEnd/>
              <a:tailEnd/>
            </a:ln>
          </p:spPr>
          <p:txBody>
            <a:bodyPr wrap="none" anchor="ctr"/>
            <a:lstStyle/>
            <a:p>
              <a:pPr algn="ctr" eaLnBrk="0" hangingPunct="0"/>
              <a:r>
                <a:rPr lang="en-US" altLang="zh-CN" sz="1600" b="1">
                  <a:solidFill>
                    <a:srgbClr val="FFFF00"/>
                  </a:solidFill>
                  <a:latin typeface="Times New Roman" pitchFamily="18" charset="0"/>
                </a:rPr>
                <a:t>HOST</a:t>
              </a:r>
            </a:p>
          </p:txBody>
        </p:sp>
        <p:sp>
          <p:nvSpPr>
            <p:cNvPr id="70" name="Line 31"/>
            <p:cNvSpPr>
              <a:spLocks noChangeShapeType="1"/>
            </p:cNvSpPr>
            <p:nvPr/>
          </p:nvSpPr>
          <p:spPr bwMode="auto">
            <a:xfrm flipV="1">
              <a:off x="2688" y="3504"/>
              <a:ext cx="0" cy="144"/>
            </a:xfrm>
            <a:prstGeom prst="line">
              <a:avLst/>
            </a:prstGeom>
            <a:noFill/>
            <a:ln w="9525">
              <a:solidFill>
                <a:schemeClr val="tx1"/>
              </a:solidFill>
              <a:round/>
              <a:headEnd/>
              <a:tailEnd/>
            </a:ln>
          </p:spPr>
          <p:txBody>
            <a:bodyPr wrap="none"/>
            <a:lstStyle/>
            <a:p>
              <a:endParaRPr lang="zh-CN" altLang="en-US" sz="1600"/>
            </a:p>
          </p:txBody>
        </p:sp>
        <p:sp>
          <p:nvSpPr>
            <p:cNvPr id="71" name="AutoShape 32"/>
            <p:cNvSpPr>
              <a:spLocks noChangeArrowheads="1"/>
            </p:cNvSpPr>
            <p:nvPr/>
          </p:nvSpPr>
          <p:spPr bwMode="auto">
            <a:xfrm>
              <a:off x="2256" y="4176"/>
              <a:ext cx="240" cy="192"/>
            </a:xfrm>
            <a:prstGeom prst="flowChartDisplay">
              <a:avLst/>
            </a:prstGeom>
            <a:solidFill>
              <a:srgbClr val="00FFFF"/>
            </a:solidFill>
            <a:ln w="9525">
              <a:solidFill>
                <a:schemeClr val="tx1"/>
              </a:solidFill>
              <a:miter lim="800000"/>
              <a:headEnd/>
              <a:tailEnd/>
            </a:ln>
          </p:spPr>
          <p:txBody>
            <a:bodyPr wrap="none" anchor="ctr"/>
            <a:lstStyle/>
            <a:p>
              <a:pPr algn="ctr" eaLnBrk="0" hangingPunct="0"/>
              <a:r>
                <a:rPr lang="en-US" altLang="zh-CN" sz="1600" b="1">
                  <a:latin typeface="Times New Roman" pitchFamily="18" charset="0"/>
                </a:rPr>
                <a:t>T</a:t>
              </a:r>
            </a:p>
          </p:txBody>
        </p:sp>
        <p:sp>
          <p:nvSpPr>
            <p:cNvPr id="72" name="Line 33"/>
            <p:cNvSpPr>
              <a:spLocks noChangeShapeType="1"/>
            </p:cNvSpPr>
            <p:nvPr/>
          </p:nvSpPr>
          <p:spPr bwMode="auto">
            <a:xfrm>
              <a:off x="2784" y="3888"/>
              <a:ext cx="144" cy="288"/>
            </a:xfrm>
            <a:prstGeom prst="line">
              <a:avLst/>
            </a:prstGeom>
            <a:noFill/>
            <a:ln w="9525">
              <a:solidFill>
                <a:schemeClr val="tx1"/>
              </a:solidFill>
              <a:round/>
              <a:headEnd/>
              <a:tailEnd/>
            </a:ln>
          </p:spPr>
          <p:txBody>
            <a:bodyPr wrap="none"/>
            <a:lstStyle/>
            <a:p>
              <a:endParaRPr lang="zh-CN" altLang="en-US" sz="1600"/>
            </a:p>
          </p:txBody>
        </p:sp>
        <p:sp>
          <p:nvSpPr>
            <p:cNvPr id="73" name="Line 34"/>
            <p:cNvSpPr>
              <a:spLocks noChangeShapeType="1"/>
            </p:cNvSpPr>
            <p:nvPr/>
          </p:nvSpPr>
          <p:spPr bwMode="auto">
            <a:xfrm flipV="1">
              <a:off x="2400" y="3888"/>
              <a:ext cx="144" cy="288"/>
            </a:xfrm>
            <a:prstGeom prst="line">
              <a:avLst/>
            </a:prstGeom>
            <a:noFill/>
            <a:ln w="9525">
              <a:solidFill>
                <a:schemeClr val="tx1"/>
              </a:solidFill>
              <a:round/>
              <a:headEnd/>
              <a:tailEnd/>
            </a:ln>
          </p:spPr>
          <p:txBody>
            <a:bodyPr wrap="none"/>
            <a:lstStyle/>
            <a:p>
              <a:endParaRPr lang="zh-CN" altLang="en-US" sz="1600"/>
            </a:p>
          </p:txBody>
        </p:sp>
        <p:sp>
          <p:nvSpPr>
            <p:cNvPr id="74" name="AutoShape 35"/>
            <p:cNvSpPr>
              <a:spLocks noChangeArrowheads="1"/>
            </p:cNvSpPr>
            <p:nvPr/>
          </p:nvSpPr>
          <p:spPr bwMode="auto">
            <a:xfrm>
              <a:off x="2832" y="4176"/>
              <a:ext cx="240" cy="192"/>
            </a:xfrm>
            <a:prstGeom prst="flowChartDisplay">
              <a:avLst/>
            </a:prstGeom>
            <a:solidFill>
              <a:srgbClr val="00FFFF"/>
            </a:solidFill>
            <a:ln w="9525">
              <a:solidFill>
                <a:schemeClr val="tx1"/>
              </a:solidFill>
              <a:miter lim="800000"/>
              <a:headEnd/>
              <a:tailEnd/>
            </a:ln>
          </p:spPr>
          <p:txBody>
            <a:bodyPr wrap="none" anchor="ctr"/>
            <a:lstStyle/>
            <a:p>
              <a:pPr algn="ctr" eaLnBrk="0" hangingPunct="0"/>
              <a:r>
                <a:rPr lang="en-US" altLang="zh-CN" sz="1600" b="1">
                  <a:latin typeface="Times New Roman" pitchFamily="18" charset="0"/>
                </a:rPr>
                <a:t>T</a:t>
              </a:r>
            </a:p>
          </p:txBody>
        </p:sp>
        <p:sp>
          <p:nvSpPr>
            <p:cNvPr id="75" name="Line 36"/>
            <p:cNvSpPr>
              <a:spLocks noChangeShapeType="1"/>
            </p:cNvSpPr>
            <p:nvPr/>
          </p:nvSpPr>
          <p:spPr bwMode="auto">
            <a:xfrm flipH="1">
              <a:off x="2976" y="3792"/>
              <a:ext cx="336" cy="0"/>
            </a:xfrm>
            <a:prstGeom prst="line">
              <a:avLst/>
            </a:prstGeom>
            <a:noFill/>
            <a:ln w="9525">
              <a:solidFill>
                <a:schemeClr val="tx1"/>
              </a:solidFill>
              <a:round/>
              <a:headEnd/>
              <a:tailEnd/>
            </a:ln>
          </p:spPr>
          <p:txBody>
            <a:bodyPr wrap="none"/>
            <a:lstStyle/>
            <a:p>
              <a:endParaRPr lang="zh-CN" altLang="en-US" sz="1600"/>
            </a:p>
          </p:txBody>
        </p:sp>
        <p:sp>
          <p:nvSpPr>
            <p:cNvPr id="76" name="Line 37"/>
            <p:cNvSpPr>
              <a:spLocks noChangeShapeType="1"/>
            </p:cNvSpPr>
            <p:nvPr/>
          </p:nvSpPr>
          <p:spPr bwMode="auto">
            <a:xfrm>
              <a:off x="2112" y="2880"/>
              <a:ext cx="432" cy="432"/>
            </a:xfrm>
            <a:prstGeom prst="line">
              <a:avLst/>
            </a:prstGeom>
            <a:noFill/>
            <a:ln w="28575">
              <a:solidFill>
                <a:schemeClr val="tx1"/>
              </a:solidFill>
              <a:round/>
              <a:headEnd/>
              <a:tailEnd/>
            </a:ln>
          </p:spPr>
          <p:txBody>
            <a:bodyPr wrap="none"/>
            <a:lstStyle/>
            <a:p>
              <a:endParaRPr lang="zh-CN" altLang="en-US" sz="1600"/>
            </a:p>
          </p:txBody>
        </p:sp>
        <p:sp>
          <p:nvSpPr>
            <p:cNvPr id="77" name="Line 38"/>
            <p:cNvSpPr>
              <a:spLocks noChangeShapeType="1"/>
            </p:cNvSpPr>
            <p:nvPr/>
          </p:nvSpPr>
          <p:spPr bwMode="auto">
            <a:xfrm>
              <a:off x="1728" y="3408"/>
              <a:ext cx="720" cy="0"/>
            </a:xfrm>
            <a:prstGeom prst="line">
              <a:avLst/>
            </a:prstGeom>
            <a:noFill/>
            <a:ln w="28575">
              <a:solidFill>
                <a:schemeClr val="tx1"/>
              </a:solidFill>
              <a:round/>
              <a:headEnd/>
              <a:tailEnd/>
            </a:ln>
          </p:spPr>
          <p:txBody>
            <a:bodyPr wrap="none"/>
            <a:lstStyle/>
            <a:p>
              <a:endParaRPr lang="zh-CN" altLang="en-US" sz="1600"/>
            </a:p>
          </p:txBody>
        </p:sp>
      </p:grpSp>
      <p:grpSp>
        <p:nvGrpSpPr>
          <p:cNvPr id="110" name="组合 109"/>
          <p:cNvGrpSpPr/>
          <p:nvPr/>
        </p:nvGrpSpPr>
        <p:grpSpPr>
          <a:xfrm>
            <a:off x="3428992" y="1214428"/>
            <a:ext cx="5630872" cy="2000258"/>
            <a:chOff x="369888" y="3132159"/>
            <a:chExt cx="8437562" cy="3368675"/>
          </a:xfrm>
        </p:grpSpPr>
        <p:pic>
          <p:nvPicPr>
            <p:cNvPr id="78" name="Picture 3"/>
            <p:cNvPicPr>
              <a:picLocks noChangeArrowheads="1"/>
            </p:cNvPicPr>
            <p:nvPr/>
          </p:nvPicPr>
          <p:blipFill>
            <a:blip r:embed="rId2" cstate="print"/>
            <a:srcRect/>
            <a:stretch>
              <a:fillRect/>
            </a:stretch>
          </p:blipFill>
          <p:spPr bwMode="auto">
            <a:xfrm>
              <a:off x="2916238" y="4541859"/>
              <a:ext cx="3384550" cy="1958975"/>
            </a:xfrm>
            <a:prstGeom prst="rect">
              <a:avLst/>
            </a:prstGeom>
            <a:noFill/>
            <a:ln w="12700">
              <a:noFill/>
              <a:miter lim="800000"/>
              <a:headEnd/>
              <a:tailEnd/>
            </a:ln>
          </p:spPr>
        </p:pic>
        <p:sp>
          <p:nvSpPr>
            <p:cNvPr id="79" name="Oval 5"/>
            <p:cNvSpPr>
              <a:spLocks noChangeArrowheads="1"/>
            </p:cNvSpPr>
            <p:nvPr/>
          </p:nvSpPr>
          <p:spPr bwMode="auto">
            <a:xfrm>
              <a:off x="4356100" y="4684734"/>
              <a:ext cx="801688" cy="344488"/>
            </a:xfrm>
            <a:prstGeom prst="ellipse">
              <a:avLst/>
            </a:prstGeom>
            <a:solidFill>
              <a:srgbClr val="339966"/>
            </a:solidFill>
            <a:ln w="9525">
              <a:solidFill>
                <a:schemeClr val="tx1"/>
              </a:solidFill>
              <a:round/>
              <a:headEnd/>
              <a:tailEnd/>
            </a:ln>
          </p:spPr>
          <p:txBody>
            <a:bodyPr wrap="none" anchor="ctr"/>
            <a:lstStyle/>
            <a:p>
              <a:pPr algn="ctr" eaLnBrk="0" hangingPunct="0"/>
              <a:r>
                <a:rPr lang="en-US" altLang="zh-CN" sz="1600" b="1" dirty="0">
                  <a:solidFill>
                    <a:srgbClr val="FFFF00"/>
                  </a:solidFill>
                  <a:latin typeface="Times New Roman" pitchFamily="18" charset="0"/>
                </a:rPr>
                <a:t>CCP</a:t>
              </a:r>
            </a:p>
          </p:txBody>
        </p:sp>
        <p:sp>
          <p:nvSpPr>
            <p:cNvPr id="80" name="Oval 6"/>
            <p:cNvSpPr>
              <a:spLocks noChangeArrowheads="1"/>
            </p:cNvSpPr>
            <p:nvPr/>
          </p:nvSpPr>
          <p:spPr bwMode="auto">
            <a:xfrm>
              <a:off x="3059113" y="5405459"/>
              <a:ext cx="801687" cy="344488"/>
            </a:xfrm>
            <a:prstGeom prst="ellipse">
              <a:avLst/>
            </a:prstGeom>
            <a:solidFill>
              <a:srgbClr val="339966"/>
            </a:solidFill>
            <a:ln w="9525" algn="ctr">
              <a:solidFill>
                <a:schemeClr val="tx1"/>
              </a:solidFill>
              <a:round/>
              <a:headEnd/>
              <a:tailEnd/>
            </a:ln>
          </p:spPr>
          <p:txBody>
            <a:bodyPr wrap="none" anchor="ctr"/>
            <a:lstStyle/>
            <a:p>
              <a:pPr algn="ctr" eaLnBrk="0" hangingPunct="0"/>
              <a:r>
                <a:rPr lang="en-US" altLang="zh-CN" sz="1600" b="1" dirty="0">
                  <a:solidFill>
                    <a:srgbClr val="FFFF00"/>
                  </a:solidFill>
                  <a:latin typeface="Times New Roman" pitchFamily="18" charset="0"/>
                </a:rPr>
                <a:t>CCP</a:t>
              </a:r>
            </a:p>
          </p:txBody>
        </p:sp>
        <p:sp>
          <p:nvSpPr>
            <p:cNvPr id="81" name="Line 7"/>
            <p:cNvSpPr>
              <a:spLocks noChangeShapeType="1"/>
            </p:cNvSpPr>
            <p:nvPr/>
          </p:nvSpPr>
          <p:spPr bwMode="auto">
            <a:xfrm flipH="1">
              <a:off x="3635375" y="4973659"/>
              <a:ext cx="865188" cy="431800"/>
            </a:xfrm>
            <a:prstGeom prst="line">
              <a:avLst/>
            </a:prstGeom>
            <a:noFill/>
            <a:ln w="28575">
              <a:solidFill>
                <a:srgbClr val="000000"/>
              </a:solidFill>
              <a:round/>
              <a:headEnd/>
              <a:tailEnd/>
            </a:ln>
          </p:spPr>
          <p:txBody>
            <a:bodyPr wrap="none"/>
            <a:lstStyle/>
            <a:p>
              <a:endParaRPr lang="zh-CN" altLang="en-US" sz="1600"/>
            </a:p>
          </p:txBody>
        </p:sp>
        <p:sp>
          <p:nvSpPr>
            <p:cNvPr id="82" name="Rectangle 8"/>
            <p:cNvSpPr>
              <a:spLocks noChangeArrowheads="1"/>
            </p:cNvSpPr>
            <p:nvPr/>
          </p:nvSpPr>
          <p:spPr bwMode="auto">
            <a:xfrm>
              <a:off x="1331913" y="5118122"/>
              <a:ext cx="1041400" cy="430212"/>
            </a:xfrm>
            <a:prstGeom prst="rect">
              <a:avLst/>
            </a:prstGeom>
            <a:solidFill>
              <a:srgbClr val="996633"/>
            </a:solidFill>
            <a:ln w="9525" algn="ctr">
              <a:solidFill>
                <a:schemeClr val="tx1"/>
              </a:solidFill>
              <a:miter lim="800000"/>
              <a:headEnd/>
              <a:tailEnd/>
            </a:ln>
          </p:spPr>
          <p:txBody>
            <a:bodyPr wrap="none" anchor="ctr"/>
            <a:lstStyle/>
            <a:p>
              <a:pPr algn="ctr" eaLnBrk="0" hangingPunct="0"/>
              <a:r>
                <a:rPr lang="en-US" altLang="zh-CN" sz="1600" b="1">
                  <a:solidFill>
                    <a:srgbClr val="FFFF00"/>
                  </a:solidFill>
                  <a:latin typeface="Times New Roman" pitchFamily="18" charset="0"/>
                </a:rPr>
                <a:t>HOST</a:t>
              </a:r>
            </a:p>
          </p:txBody>
        </p:sp>
        <p:sp>
          <p:nvSpPr>
            <p:cNvPr id="83" name="Rectangle 9"/>
            <p:cNvSpPr>
              <a:spLocks noChangeArrowheads="1"/>
            </p:cNvSpPr>
            <p:nvPr/>
          </p:nvSpPr>
          <p:spPr bwMode="auto">
            <a:xfrm>
              <a:off x="4140200" y="3821134"/>
              <a:ext cx="1041400" cy="430213"/>
            </a:xfrm>
            <a:prstGeom prst="rect">
              <a:avLst/>
            </a:prstGeom>
            <a:solidFill>
              <a:srgbClr val="996633"/>
            </a:solidFill>
            <a:ln w="9525">
              <a:solidFill>
                <a:schemeClr val="tx1"/>
              </a:solidFill>
              <a:miter lim="800000"/>
              <a:headEnd/>
              <a:tailEnd/>
            </a:ln>
          </p:spPr>
          <p:txBody>
            <a:bodyPr wrap="none" anchor="ctr"/>
            <a:lstStyle/>
            <a:p>
              <a:pPr algn="ctr" eaLnBrk="0" hangingPunct="0"/>
              <a:r>
                <a:rPr lang="en-US" altLang="zh-CN" sz="1600" b="1">
                  <a:solidFill>
                    <a:srgbClr val="FFFF00"/>
                  </a:solidFill>
                  <a:latin typeface="Times New Roman" pitchFamily="18" charset="0"/>
                </a:rPr>
                <a:t>HOST</a:t>
              </a:r>
            </a:p>
          </p:txBody>
        </p:sp>
        <p:sp>
          <p:nvSpPr>
            <p:cNvPr id="84" name="Line 10"/>
            <p:cNvSpPr>
              <a:spLocks noChangeShapeType="1"/>
            </p:cNvSpPr>
            <p:nvPr/>
          </p:nvSpPr>
          <p:spPr bwMode="auto">
            <a:xfrm>
              <a:off x="4643438" y="4252934"/>
              <a:ext cx="144462" cy="431800"/>
            </a:xfrm>
            <a:prstGeom prst="line">
              <a:avLst/>
            </a:prstGeom>
            <a:noFill/>
            <a:ln w="12700">
              <a:solidFill>
                <a:schemeClr val="tx1"/>
              </a:solidFill>
              <a:round/>
              <a:headEnd/>
              <a:tailEnd/>
            </a:ln>
          </p:spPr>
          <p:txBody>
            <a:bodyPr wrap="none"/>
            <a:lstStyle/>
            <a:p>
              <a:endParaRPr lang="zh-CN" altLang="en-US" sz="1600"/>
            </a:p>
          </p:txBody>
        </p:sp>
        <p:sp>
          <p:nvSpPr>
            <p:cNvPr id="85" name="AutoShape 11"/>
            <p:cNvSpPr>
              <a:spLocks noChangeArrowheads="1"/>
            </p:cNvSpPr>
            <p:nvPr/>
          </p:nvSpPr>
          <p:spPr bwMode="auto">
            <a:xfrm>
              <a:off x="369888" y="5203847"/>
              <a:ext cx="400050" cy="344487"/>
            </a:xfrm>
            <a:prstGeom prst="flowChartDisplay">
              <a:avLst/>
            </a:prstGeom>
            <a:solidFill>
              <a:srgbClr val="00FFFF"/>
            </a:solidFill>
            <a:ln w="9525" algn="ctr">
              <a:solidFill>
                <a:schemeClr val="tx1"/>
              </a:solidFill>
              <a:miter lim="800000"/>
              <a:headEnd/>
              <a:tailEnd/>
            </a:ln>
          </p:spPr>
          <p:txBody>
            <a:bodyPr wrap="none" anchor="ctr"/>
            <a:lstStyle/>
            <a:p>
              <a:pPr algn="ctr" eaLnBrk="0" hangingPunct="0"/>
              <a:r>
                <a:rPr lang="en-US" altLang="zh-CN" sz="1600" b="1">
                  <a:latin typeface="Times New Roman" pitchFamily="18" charset="0"/>
                </a:rPr>
                <a:t>T</a:t>
              </a:r>
            </a:p>
          </p:txBody>
        </p:sp>
        <p:sp>
          <p:nvSpPr>
            <p:cNvPr id="86" name="AutoShape 12"/>
            <p:cNvSpPr>
              <a:spLocks noChangeArrowheads="1"/>
            </p:cNvSpPr>
            <p:nvPr/>
          </p:nvSpPr>
          <p:spPr bwMode="auto">
            <a:xfrm>
              <a:off x="2195513" y="4254522"/>
              <a:ext cx="400050" cy="344487"/>
            </a:xfrm>
            <a:prstGeom prst="flowChartDisplay">
              <a:avLst/>
            </a:prstGeom>
            <a:solidFill>
              <a:srgbClr val="00FFFF"/>
            </a:solidFill>
            <a:ln w="9525" algn="ctr">
              <a:solidFill>
                <a:schemeClr val="tx1"/>
              </a:solidFill>
              <a:miter lim="800000"/>
              <a:headEnd/>
              <a:tailEnd/>
            </a:ln>
          </p:spPr>
          <p:txBody>
            <a:bodyPr wrap="none" anchor="ctr"/>
            <a:lstStyle/>
            <a:p>
              <a:pPr algn="ctr" eaLnBrk="0" hangingPunct="0"/>
              <a:r>
                <a:rPr lang="en-US" altLang="zh-CN" sz="1600" b="1">
                  <a:latin typeface="Times New Roman" pitchFamily="18" charset="0"/>
                </a:rPr>
                <a:t>T</a:t>
              </a:r>
            </a:p>
          </p:txBody>
        </p:sp>
        <p:sp>
          <p:nvSpPr>
            <p:cNvPr id="87" name="AutoShape 13"/>
            <p:cNvSpPr>
              <a:spLocks noChangeArrowheads="1"/>
            </p:cNvSpPr>
            <p:nvPr/>
          </p:nvSpPr>
          <p:spPr bwMode="auto">
            <a:xfrm>
              <a:off x="5181600" y="3132159"/>
              <a:ext cx="400050" cy="344488"/>
            </a:xfrm>
            <a:prstGeom prst="flowChartDisplay">
              <a:avLst/>
            </a:prstGeom>
            <a:solidFill>
              <a:srgbClr val="00FFFF"/>
            </a:solidFill>
            <a:ln w="9525" algn="ctr">
              <a:solidFill>
                <a:schemeClr val="tx1"/>
              </a:solidFill>
              <a:miter lim="800000"/>
              <a:headEnd/>
              <a:tailEnd/>
            </a:ln>
          </p:spPr>
          <p:txBody>
            <a:bodyPr wrap="none" anchor="ctr"/>
            <a:lstStyle/>
            <a:p>
              <a:pPr algn="ctr" eaLnBrk="0" hangingPunct="0"/>
              <a:r>
                <a:rPr lang="en-US" altLang="zh-CN" sz="1600" b="1">
                  <a:latin typeface="Times New Roman" pitchFamily="18" charset="0"/>
                </a:rPr>
                <a:t>T</a:t>
              </a:r>
            </a:p>
          </p:txBody>
        </p:sp>
        <p:sp>
          <p:nvSpPr>
            <p:cNvPr id="88" name="AutoShape 14"/>
            <p:cNvSpPr>
              <a:spLocks noChangeArrowheads="1"/>
            </p:cNvSpPr>
            <p:nvPr/>
          </p:nvSpPr>
          <p:spPr bwMode="auto">
            <a:xfrm>
              <a:off x="3659188" y="3132159"/>
              <a:ext cx="400050" cy="344488"/>
            </a:xfrm>
            <a:prstGeom prst="flowChartDisplay">
              <a:avLst/>
            </a:prstGeom>
            <a:solidFill>
              <a:srgbClr val="00FFFF"/>
            </a:solidFill>
            <a:ln w="9525" algn="ctr">
              <a:solidFill>
                <a:schemeClr val="tx1"/>
              </a:solidFill>
              <a:miter lim="800000"/>
              <a:headEnd/>
              <a:tailEnd/>
            </a:ln>
          </p:spPr>
          <p:txBody>
            <a:bodyPr wrap="none" anchor="ctr"/>
            <a:lstStyle/>
            <a:p>
              <a:pPr algn="ctr" eaLnBrk="0" hangingPunct="0"/>
              <a:r>
                <a:rPr lang="en-US" altLang="zh-CN" sz="1600" b="1">
                  <a:latin typeface="Times New Roman" pitchFamily="18" charset="0"/>
                </a:rPr>
                <a:t>T</a:t>
              </a:r>
            </a:p>
          </p:txBody>
        </p:sp>
        <p:sp>
          <p:nvSpPr>
            <p:cNvPr id="89" name="Line 15"/>
            <p:cNvSpPr>
              <a:spLocks noChangeShapeType="1"/>
            </p:cNvSpPr>
            <p:nvPr/>
          </p:nvSpPr>
          <p:spPr bwMode="auto">
            <a:xfrm>
              <a:off x="1476375" y="4614884"/>
              <a:ext cx="160338" cy="517525"/>
            </a:xfrm>
            <a:prstGeom prst="line">
              <a:avLst/>
            </a:prstGeom>
            <a:noFill/>
            <a:ln w="9525">
              <a:solidFill>
                <a:schemeClr val="tx1"/>
              </a:solidFill>
              <a:round/>
              <a:headEnd/>
              <a:tailEnd/>
            </a:ln>
          </p:spPr>
          <p:txBody>
            <a:bodyPr wrap="none"/>
            <a:lstStyle/>
            <a:p>
              <a:endParaRPr lang="zh-CN" altLang="en-US" sz="1600"/>
            </a:p>
          </p:txBody>
        </p:sp>
        <p:sp>
          <p:nvSpPr>
            <p:cNvPr id="90" name="Line 16"/>
            <p:cNvSpPr>
              <a:spLocks noChangeShapeType="1"/>
            </p:cNvSpPr>
            <p:nvPr/>
          </p:nvSpPr>
          <p:spPr bwMode="auto">
            <a:xfrm flipV="1">
              <a:off x="2124075" y="4614884"/>
              <a:ext cx="241300" cy="517525"/>
            </a:xfrm>
            <a:prstGeom prst="line">
              <a:avLst/>
            </a:prstGeom>
            <a:noFill/>
            <a:ln w="9525">
              <a:solidFill>
                <a:schemeClr val="tx1"/>
              </a:solidFill>
              <a:round/>
              <a:headEnd/>
              <a:tailEnd/>
            </a:ln>
          </p:spPr>
          <p:txBody>
            <a:bodyPr wrap="none"/>
            <a:lstStyle/>
            <a:p>
              <a:endParaRPr lang="zh-CN" altLang="en-US" sz="1600"/>
            </a:p>
          </p:txBody>
        </p:sp>
        <p:sp>
          <p:nvSpPr>
            <p:cNvPr id="91" name="Line 17"/>
            <p:cNvSpPr>
              <a:spLocks noChangeShapeType="1"/>
            </p:cNvSpPr>
            <p:nvPr/>
          </p:nvSpPr>
          <p:spPr bwMode="auto">
            <a:xfrm>
              <a:off x="3979863" y="3476647"/>
              <a:ext cx="400050" cy="344487"/>
            </a:xfrm>
            <a:prstGeom prst="line">
              <a:avLst/>
            </a:prstGeom>
            <a:noFill/>
            <a:ln w="9525">
              <a:solidFill>
                <a:schemeClr val="tx1"/>
              </a:solidFill>
              <a:round/>
              <a:headEnd/>
              <a:tailEnd/>
            </a:ln>
          </p:spPr>
          <p:txBody>
            <a:bodyPr wrap="none"/>
            <a:lstStyle/>
            <a:p>
              <a:endParaRPr lang="zh-CN" altLang="en-US" sz="1600"/>
            </a:p>
          </p:txBody>
        </p:sp>
        <p:sp>
          <p:nvSpPr>
            <p:cNvPr id="92" name="Line 18"/>
            <p:cNvSpPr>
              <a:spLocks noChangeShapeType="1"/>
            </p:cNvSpPr>
            <p:nvPr/>
          </p:nvSpPr>
          <p:spPr bwMode="auto">
            <a:xfrm flipH="1">
              <a:off x="4940300" y="3476647"/>
              <a:ext cx="320675" cy="344487"/>
            </a:xfrm>
            <a:prstGeom prst="line">
              <a:avLst/>
            </a:prstGeom>
            <a:noFill/>
            <a:ln w="9525">
              <a:solidFill>
                <a:schemeClr val="tx1"/>
              </a:solidFill>
              <a:round/>
              <a:headEnd/>
              <a:tailEnd/>
            </a:ln>
          </p:spPr>
          <p:txBody>
            <a:bodyPr wrap="none"/>
            <a:lstStyle/>
            <a:p>
              <a:endParaRPr lang="zh-CN" altLang="en-US" sz="1600"/>
            </a:p>
          </p:txBody>
        </p:sp>
        <p:sp>
          <p:nvSpPr>
            <p:cNvPr id="93" name="AutoShape 19"/>
            <p:cNvSpPr>
              <a:spLocks noChangeArrowheads="1"/>
            </p:cNvSpPr>
            <p:nvPr/>
          </p:nvSpPr>
          <p:spPr bwMode="auto">
            <a:xfrm>
              <a:off x="8407400" y="5346722"/>
              <a:ext cx="400050" cy="344487"/>
            </a:xfrm>
            <a:prstGeom prst="flowChartDisplay">
              <a:avLst/>
            </a:prstGeom>
            <a:solidFill>
              <a:srgbClr val="00FFFF"/>
            </a:solidFill>
            <a:ln w="9525" algn="ctr">
              <a:solidFill>
                <a:schemeClr val="tx1"/>
              </a:solidFill>
              <a:miter lim="800000"/>
              <a:headEnd/>
              <a:tailEnd/>
            </a:ln>
          </p:spPr>
          <p:txBody>
            <a:bodyPr wrap="none" anchor="ctr"/>
            <a:lstStyle/>
            <a:p>
              <a:pPr algn="ctr" eaLnBrk="0" hangingPunct="0"/>
              <a:r>
                <a:rPr lang="en-US" altLang="zh-CN" sz="1600" b="1">
                  <a:latin typeface="Times New Roman" pitchFamily="18" charset="0"/>
                </a:rPr>
                <a:t>T</a:t>
              </a:r>
            </a:p>
          </p:txBody>
        </p:sp>
        <p:sp>
          <p:nvSpPr>
            <p:cNvPr id="94" name="AutoShape 20"/>
            <p:cNvSpPr>
              <a:spLocks noChangeArrowheads="1"/>
            </p:cNvSpPr>
            <p:nvPr/>
          </p:nvSpPr>
          <p:spPr bwMode="auto">
            <a:xfrm>
              <a:off x="1258888" y="4254522"/>
              <a:ext cx="401637" cy="344487"/>
            </a:xfrm>
            <a:prstGeom prst="flowChartDisplay">
              <a:avLst/>
            </a:prstGeom>
            <a:solidFill>
              <a:srgbClr val="00FFFF"/>
            </a:solidFill>
            <a:ln w="9525">
              <a:solidFill>
                <a:schemeClr val="tx1"/>
              </a:solidFill>
              <a:miter lim="800000"/>
              <a:headEnd/>
              <a:tailEnd/>
            </a:ln>
          </p:spPr>
          <p:txBody>
            <a:bodyPr wrap="none" anchor="ctr"/>
            <a:lstStyle/>
            <a:p>
              <a:pPr algn="ctr" eaLnBrk="0" hangingPunct="0"/>
              <a:r>
                <a:rPr lang="en-US" altLang="zh-CN" sz="1600" b="1">
                  <a:latin typeface="Times New Roman" pitchFamily="18" charset="0"/>
                </a:rPr>
                <a:t>T</a:t>
              </a:r>
            </a:p>
          </p:txBody>
        </p:sp>
        <p:sp>
          <p:nvSpPr>
            <p:cNvPr id="95" name="Line 21"/>
            <p:cNvSpPr>
              <a:spLocks noChangeShapeType="1"/>
            </p:cNvSpPr>
            <p:nvPr/>
          </p:nvSpPr>
          <p:spPr bwMode="auto">
            <a:xfrm flipH="1">
              <a:off x="769938" y="5376884"/>
              <a:ext cx="561975" cy="0"/>
            </a:xfrm>
            <a:prstGeom prst="line">
              <a:avLst/>
            </a:prstGeom>
            <a:noFill/>
            <a:ln w="9525">
              <a:solidFill>
                <a:schemeClr val="tx1"/>
              </a:solidFill>
              <a:round/>
              <a:headEnd/>
              <a:tailEnd/>
            </a:ln>
          </p:spPr>
          <p:txBody>
            <a:bodyPr wrap="none"/>
            <a:lstStyle/>
            <a:p>
              <a:endParaRPr lang="zh-CN" altLang="en-US" sz="1600"/>
            </a:p>
          </p:txBody>
        </p:sp>
        <p:sp>
          <p:nvSpPr>
            <p:cNvPr id="96" name="Oval 22"/>
            <p:cNvSpPr>
              <a:spLocks noChangeArrowheads="1"/>
            </p:cNvSpPr>
            <p:nvPr/>
          </p:nvSpPr>
          <p:spPr bwMode="auto">
            <a:xfrm>
              <a:off x="5292725" y="5765822"/>
              <a:ext cx="801688" cy="344487"/>
            </a:xfrm>
            <a:prstGeom prst="ellipse">
              <a:avLst/>
            </a:prstGeom>
            <a:solidFill>
              <a:srgbClr val="339966"/>
            </a:solidFill>
            <a:ln w="9525" algn="ctr">
              <a:solidFill>
                <a:schemeClr val="tx1"/>
              </a:solidFill>
              <a:round/>
              <a:headEnd/>
              <a:tailEnd/>
            </a:ln>
          </p:spPr>
          <p:txBody>
            <a:bodyPr wrap="none" anchor="ctr"/>
            <a:lstStyle/>
            <a:p>
              <a:pPr algn="ctr" eaLnBrk="0" hangingPunct="0"/>
              <a:r>
                <a:rPr lang="en-US" altLang="zh-CN" sz="1600" b="1" dirty="0">
                  <a:solidFill>
                    <a:srgbClr val="FFFF00"/>
                  </a:solidFill>
                  <a:latin typeface="Times New Roman" pitchFamily="18" charset="0"/>
                </a:rPr>
                <a:t>CCP</a:t>
              </a:r>
            </a:p>
          </p:txBody>
        </p:sp>
        <p:sp>
          <p:nvSpPr>
            <p:cNvPr id="97" name="Rectangle 23"/>
            <p:cNvSpPr>
              <a:spLocks noChangeArrowheads="1"/>
            </p:cNvSpPr>
            <p:nvPr/>
          </p:nvSpPr>
          <p:spPr bwMode="auto">
            <a:xfrm>
              <a:off x="6804025" y="5260997"/>
              <a:ext cx="1041400" cy="430212"/>
            </a:xfrm>
            <a:prstGeom prst="rect">
              <a:avLst/>
            </a:prstGeom>
            <a:solidFill>
              <a:srgbClr val="996633"/>
            </a:solidFill>
            <a:ln w="9525" algn="ctr">
              <a:solidFill>
                <a:schemeClr val="tx1"/>
              </a:solidFill>
              <a:miter lim="800000"/>
              <a:headEnd/>
              <a:tailEnd/>
            </a:ln>
          </p:spPr>
          <p:txBody>
            <a:bodyPr wrap="none" anchor="ctr"/>
            <a:lstStyle/>
            <a:p>
              <a:pPr algn="ctr" eaLnBrk="0" hangingPunct="0"/>
              <a:r>
                <a:rPr lang="en-US" altLang="zh-CN" sz="1600" b="1">
                  <a:solidFill>
                    <a:srgbClr val="FFFF00"/>
                  </a:solidFill>
                  <a:latin typeface="Times New Roman" pitchFamily="18" charset="0"/>
                </a:rPr>
                <a:t>HOST</a:t>
              </a:r>
            </a:p>
          </p:txBody>
        </p:sp>
        <p:sp>
          <p:nvSpPr>
            <p:cNvPr id="98" name="AutoShape 24"/>
            <p:cNvSpPr>
              <a:spLocks noChangeArrowheads="1"/>
            </p:cNvSpPr>
            <p:nvPr/>
          </p:nvSpPr>
          <p:spPr bwMode="auto">
            <a:xfrm>
              <a:off x="7667625" y="4397397"/>
              <a:ext cx="400050" cy="344487"/>
            </a:xfrm>
            <a:prstGeom prst="flowChartDisplay">
              <a:avLst/>
            </a:prstGeom>
            <a:solidFill>
              <a:srgbClr val="00FFFF"/>
            </a:solidFill>
            <a:ln w="9525" algn="ctr">
              <a:solidFill>
                <a:schemeClr val="tx1"/>
              </a:solidFill>
              <a:miter lim="800000"/>
              <a:headEnd/>
              <a:tailEnd/>
            </a:ln>
          </p:spPr>
          <p:txBody>
            <a:bodyPr wrap="none" anchor="ctr"/>
            <a:lstStyle/>
            <a:p>
              <a:pPr algn="ctr" eaLnBrk="0" hangingPunct="0"/>
              <a:r>
                <a:rPr lang="en-US" altLang="zh-CN" sz="1600" b="1">
                  <a:latin typeface="Times New Roman" pitchFamily="18" charset="0"/>
                </a:rPr>
                <a:t>T</a:t>
              </a:r>
            </a:p>
          </p:txBody>
        </p:sp>
        <p:sp>
          <p:nvSpPr>
            <p:cNvPr id="99" name="Line 25"/>
            <p:cNvSpPr>
              <a:spLocks noChangeShapeType="1"/>
            </p:cNvSpPr>
            <p:nvPr/>
          </p:nvSpPr>
          <p:spPr bwMode="auto">
            <a:xfrm>
              <a:off x="6877050" y="4756172"/>
              <a:ext cx="241300" cy="517525"/>
            </a:xfrm>
            <a:prstGeom prst="line">
              <a:avLst/>
            </a:prstGeom>
            <a:noFill/>
            <a:ln w="9525">
              <a:solidFill>
                <a:schemeClr val="tx1"/>
              </a:solidFill>
              <a:round/>
              <a:headEnd/>
              <a:tailEnd/>
            </a:ln>
          </p:spPr>
          <p:txBody>
            <a:bodyPr wrap="none"/>
            <a:lstStyle/>
            <a:p>
              <a:endParaRPr lang="zh-CN" altLang="en-US" sz="1600"/>
            </a:p>
          </p:txBody>
        </p:sp>
        <p:sp>
          <p:nvSpPr>
            <p:cNvPr id="100" name="Line 26"/>
            <p:cNvSpPr>
              <a:spLocks noChangeShapeType="1"/>
            </p:cNvSpPr>
            <p:nvPr/>
          </p:nvSpPr>
          <p:spPr bwMode="auto">
            <a:xfrm flipV="1">
              <a:off x="7596188" y="4756172"/>
              <a:ext cx="241300" cy="517525"/>
            </a:xfrm>
            <a:prstGeom prst="line">
              <a:avLst/>
            </a:prstGeom>
            <a:noFill/>
            <a:ln w="9525">
              <a:solidFill>
                <a:schemeClr val="tx1"/>
              </a:solidFill>
              <a:round/>
              <a:headEnd/>
              <a:tailEnd/>
            </a:ln>
          </p:spPr>
          <p:txBody>
            <a:bodyPr wrap="none"/>
            <a:lstStyle/>
            <a:p>
              <a:endParaRPr lang="zh-CN" altLang="en-US" sz="1600"/>
            </a:p>
          </p:txBody>
        </p:sp>
        <p:sp>
          <p:nvSpPr>
            <p:cNvPr id="101" name="AutoShape 27"/>
            <p:cNvSpPr>
              <a:spLocks noChangeArrowheads="1"/>
            </p:cNvSpPr>
            <p:nvPr/>
          </p:nvSpPr>
          <p:spPr bwMode="auto">
            <a:xfrm>
              <a:off x="6659563" y="4397397"/>
              <a:ext cx="400050" cy="344487"/>
            </a:xfrm>
            <a:prstGeom prst="flowChartDisplay">
              <a:avLst/>
            </a:prstGeom>
            <a:solidFill>
              <a:srgbClr val="00FFFF"/>
            </a:solidFill>
            <a:ln w="9525" algn="ctr">
              <a:solidFill>
                <a:schemeClr val="tx1"/>
              </a:solidFill>
              <a:miter lim="800000"/>
              <a:headEnd/>
              <a:tailEnd/>
            </a:ln>
          </p:spPr>
          <p:txBody>
            <a:bodyPr wrap="none" anchor="ctr"/>
            <a:lstStyle/>
            <a:p>
              <a:pPr algn="ctr" eaLnBrk="0" hangingPunct="0"/>
              <a:r>
                <a:rPr lang="en-US" altLang="zh-CN" sz="1600" b="1">
                  <a:latin typeface="Times New Roman" pitchFamily="18" charset="0"/>
                </a:rPr>
                <a:t>T</a:t>
              </a:r>
            </a:p>
          </p:txBody>
        </p:sp>
        <p:sp>
          <p:nvSpPr>
            <p:cNvPr id="102" name="Line 28"/>
            <p:cNvSpPr>
              <a:spLocks noChangeShapeType="1"/>
            </p:cNvSpPr>
            <p:nvPr/>
          </p:nvSpPr>
          <p:spPr bwMode="auto">
            <a:xfrm flipH="1">
              <a:off x="7845425" y="5519759"/>
              <a:ext cx="561975" cy="0"/>
            </a:xfrm>
            <a:prstGeom prst="line">
              <a:avLst/>
            </a:prstGeom>
            <a:noFill/>
            <a:ln w="9525">
              <a:solidFill>
                <a:schemeClr val="tx1"/>
              </a:solidFill>
              <a:round/>
              <a:headEnd/>
              <a:tailEnd/>
            </a:ln>
          </p:spPr>
          <p:txBody>
            <a:bodyPr wrap="none"/>
            <a:lstStyle/>
            <a:p>
              <a:endParaRPr lang="zh-CN" altLang="en-US" sz="1600"/>
            </a:p>
          </p:txBody>
        </p:sp>
        <p:sp>
          <p:nvSpPr>
            <p:cNvPr id="103" name="Line 29"/>
            <p:cNvSpPr>
              <a:spLocks noChangeShapeType="1"/>
            </p:cNvSpPr>
            <p:nvPr/>
          </p:nvSpPr>
          <p:spPr bwMode="auto">
            <a:xfrm>
              <a:off x="5076825" y="4973659"/>
              <a:ext cx="647700" cy="792163"/>
            </a:xfrm>
            <a:prstGeom prst="line">
              <a:avLst/>
            </a:prstGeom>
            <a:noFill/>
            <a:ln w="28575">
              <a:solidFill>
                <a:srgbClr val="000000"/>
              </a:solidFill>
              <a:round/>
              <a:headEnd/>
              <a:tailEnd/>
            </a:ln>
          </p:spPr>
          <p:txBody>
            <a:bodyPr wrap="none"/>
            <a:lstStyle/>
            <a:p>
              <a:endParaRPr lang="zh-CN" altLang="en-US" sz="1600"/>
            </a:p>
          </p:txBody>
        </p:sp>
        <p:sp>
          <p:nvSpPr>
            <p:cNvPr id="104" name="Line 30"/>
            <p:cNvSpPr>
              <a:spLocks noChangeShapeType="1"/>
            </p:cNvSpPr>
            <p:nvPr/>
          </p:nvSpPr>
          <p:spPr bwMode="auto">
            <a:xfrm>
              <a:off x="3779838" y="5694384"/>
              <a:ext cx="1512887" cy="215900"/>
            </a:xfrm>
            <a:prstGeom prst="line">
              <a:avLst/>
            </a:prstGeom>
            <a:noFill/>
            <a:ln w="28575">
              <a:solidFill>
                <a:srgbClr val="000000"/>
              </a:solidFill>
              <a:round/>
              <a:headEnd/>
              <a:tailEnd/>
            </a:ln>
          </p:spPr>
          <p:txBody>
            <a:bodyPr wrap="none"/>
            <a:lstStyle/>
            <a:p>
              <a:endParaRPr lang="zh-CN" altLang="en-US" sz="1600"/>
            </a:p>
          </p:txBody>
        </p:sp>
        <p:sp>
          <p:nvSpPr>
            <p:cNvPr id="105" name="AutoShape 31"/>
            <p:cNvSpPr>
              <a:spLocks noChangeArrowheads="1"/>
            </p:cNvSpPr>
            <p:nvPr/>
          </p:nvSpPr>
          <p:spPr bwMode="auto">
            <a:xfrm>
              <a:off x="1619250" y="5910284"/>
              <a:ext cx="400050" cy="344488"/>
            </a:xfrm>
            <a:prstGeom prst="flowChartDisplay">
              <a:avLst/>
            </a:prstGeom>
            <a:solidFill>
              <a:srgbClr val="00FFFF"/>
            </a:solidFill>
            <a:ln w="9525" algn="ctr">
              <a:solidFill>
                <a:schemeClr val="tx1"/>
              </a:solidFill>
              <a:miter lim="800000"/>
              <a:headEnd/>
              <a:tailEnd/>
            </a:ln>
          </p:spPr>
          <p:txBody>
            <a:bodyPr wrap="none" anchor="ctr"/>
            <a:lstStyle/>
            <a:p>
              <a:pPr algn="ctr" eaLnBrk="0" hangingPunct="0"/>
              <a:r>
                <a:rPr lang="en-US" altLang="zh-CN" sz="1600" b="1">
                  <a:latin typeface="Times New Roman" pitchFamily="18" charset="0"/>
                </a:rPr>
                <a:t>T</a:t>
              </a:r>
            </a:p>
          </p:txBody>
        </p:sp>
        <p:sp>
          <p:nvSpPr>
            <p:cNvPr id="106" name="Line 32"/>
            <p:cNvSpPr>
              <a:spLocks noChangeShapeType="1"/>
            </p:cNvSpPr>
            <p:nvPr/>
          </p:nvSpPr>
          <p:spPr bwMode="auto">
            <a:xfrm flipV="1">
              <a:off x="1835150" y="5551509"/>
              <a:ext cx="0" cy="358775"/>
            </a:xfrm>
            <a:prstGeom prst="line">
              <a:avLst/>
            </a:prstGeom>
            <a:noFill/>
            <a:ln w="9525">
              <a:solidFill>
                <a:schemeClr val="tx1"/>
              </a:solidFill>
              <a:round/>
              <a:headEnd/>
              <a:tailEnd/>
            </a:ln>
          </p:spPr>
          <p:txBody>
            <a:bodyPr/>
            <a:lstStyle/>
            <a:p>
              <a:endParaRPr lang="zh-CN" altLang="en-US" sz="1600"/>
            </a:p>
          </p:txBody>
        </p:sp>
        <p:sp>
          <p:nvSpPr>
            <p:cNvPr id="107" name="Line 33"/>
            <p:cNvSpPr>
              <a:spLocks noChangeShapeType="1"/>
            </p:cNvSpPr>
            <p:nvPr/>
          </p:nvSpPr>
          <p:spPr bwMode="auto">
            <a:xfrm>
              <a:off x="2339975" y="5334022"/>
              <a:ext cx="719138" cy="215900"/>
            </a:xfrm>
            <a:prstGeom prst="line">
              <a:avLst/>
            </a:prstGeom>
            <a:noFill/>
            <a:ln w="12700">
              <a:solidFill>
                <a:schemeClr val="tx1"/>
              </a:solidFill>
              <a:round/>
              <a:headEnd/>
              <a:tailEnd/>
            </a:ln>
          </p:spPr>
          <p:txBody>
            <a:bodyPr wrap="none"/>
            <a:lstStyle/>
            <a:p>
              <a:endParaRPr lang="zh-CN" altLang="en-US" sz="1600"/>
            </a:p>
          </p:txBody>
        </p:sp>
        <p:sp>
          <p:nvSpPr>
            <p:cNvPr id="108" name="Line 34"/>
            <p:cNvSpPr>
              <a:spLocks noChangeShapeType="1"/>
            </p:cNvSpPr>
            <p:nvPr/>
          </p:nvSpPr>
          <p:spPr bwMode="auto">
            <a:xfrm flipV="1">
              <a:off x="6011863" y="5549922"/>
              <a:ext cx="792162" cy="287337"/>
            </a:xfrm>
            <a:prstGeom prst="line">
              <a:avLst/>
            </a:prstGeom>
            <a:noFill/>
            <a:ln w="9525">
              <a:solidFill>
                <a:schemeClr val="tx1"/>
              </a:solidFill>
              <a:round/>
              <a:headEnd/>
              <a:tailEnd/>
            </a:ln>
          </p:spPr>
          <p:txBody>
            <a:bodyPr/>
            <a:lstStyle/>
            <a:p>
              <a:endParaRPr lang="zh-CN" altLang="en-US" sz="1600"/>
            </a:p>
          </p:txBody>
        </p:sp>
        <p:sp>
          <p:nvSpPr>
            <p:cNvPr id="109" name="Text Box 35"/>
            <p:cNvSpPr txBox="1">
              <a:spLocks noChangeArrowheads="1"/>
            </p:cNvSpPr>
            <p:nvPr/>
          </p:nvSpPr>
          <p:spPr bwMode="auto">
            <a:xfrm>
              <a:off x="3924300" y="5260996"/>
              <a:ext cx="1582737" cy="570166"/>
            </a:xfrm>
            <a:prstGeom prst="rect">
              <a:avLst/>
            </a:prstGeom>
            <a:noFill/>
            <a:ln w="9525">
              <a:noFill/>
              <a:miter lim="800000"/>
              <a:headEnd/>
              <a:tailEnd/>
            </a:ln>
          </p:spPr>
          <p:txBody>
            <a:bodyPr>
              <a:spAutoFit/>
            </a:bodyPr>
            <a:lstStyle/>
            <a:p>
              <a:pPr>
                <a:spcBef>
                  <a:spcPct val="50000"/>
                </a:spcBef>
              </a:pPr>
              <a:r>
                <a:rPr lang="zh-CN" altLang="en-US" sz="1600" b="1" dirty="0">
                  <a:solidFill>
                    <a:schemeClr val="accent1">
                      <a:lumMod val="10000"/>
                    </a:schemeClr>
                  </a:solidFill>
                </a:rPr>
                <a:t>通信子网</a:t>
              </a:r>
            </a:p>
          </p:txBody>
        </p:sp>
      </p:grpSp>
    </p:spTree>
    <p:extLst>
      <p:ext uri="{BB962C8B-B14F-4D97-AF65-F5344CB8AC3E}">
        <p14:creationId xmlns:p14="http://schemas.microsoft.com/office/powerpoint/2010/main" val="21851291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box(in)">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611560" y="1275606"/>
            <a:ext cx="7560840" cy="3024335"/>
          </a:xfrm>
        </p:spPr>
        <p:txBody>
          <a:bodyPr>
            <a:normAutofit/>
          </a:bodyPr>
          <a:lstStyle/>
          <a:p>
            <a:r>
              <a:rPr lang="zh-CN" altLang="zh-CN" sz="2400" b="1" dirty="0"/>
              <a:t>海量数据分布存储技术</a:t>
            </a:r>
            <a:endParaRPr lang="en-US" altLang="zh-CN" sz="2400" b="1" dirty="0"/>
          </a:p>
          <a:p>
            <a:pPr lvl="1">
              <a:spcBef>
                <a:spcPts val="600"/>
              </a:spcBef>
            </a:pPr>
            <a:r>
              <a:rPr lang="zh-CN" altLang="zh-CN" sz="2000" b="1" dirty="0"/>
              <a:t>数据以分布式存储的方式在线存储。</a:t>
            </a:r>
            <a:endParaRPr lang="en-US" altLang="zh-CN" sz="2000" b="1" dirty="0"/>
          </a:p>
          <a:p>
            <a:pPr lvl="1"/>
            <a:r>
              <a:rPr lang="zh-CN" altLang="zh-CN" sz="2000" b="1" dirty="0"/>
              <a:t>用户无需考虑存储容量、数据存储位置以及数据的安全性和可靠性等问题</a:t>
            </a:r>
            <a:r>
              <a:rPr lang="zh-CN" altLang="en-US" sz="2000" b="1" dirty="0"/>
              <a:t>。</a:t>
            </a:r>
            <a:endParaRPr lang="en-US" altLang="zh-CN" sz="2000" b="1" dirty="0"/>
          </a:p>
          <a:p>
            <a:pPr lvl="1"/>
            <a:r>
              <a:rPr lang="zh-CN" altLang="zh-CN" sz="2000" b="1" dirty="0"/>
              <a:t>主要代表</a:t>
            </a:r>
            <a:r>
              <a:rPr lang="zh-CN" altLang="en-US" sz="2000" b="1" dirty="0"/>
              <a:t>：</a:t>
            </a:r>
            <a:br>
              <a:rPr lang="en-US" altLang="zh-CN" sz="2000" b="1" dirty="0"/>
            </a:br>
            <a:r>
              <a:rPr lang="en-US" altLang="zh-CN" sz="2000" b="1" dirty="0"/>
              <a:t>Google</a:t>
            </a:r>
            <a:r>
              <a:rPr lang="zh-CN" altLang="zh-CN" sz="2000" b="1" dirty="0"/>
              <a:t>的</a:t>
            </a:r>
            <a:r>
              <a:rPr lang="en-US" altLang="zh-CN" sz="2000" b="1" dirty="0"/>
              <a:t>GFS</a:t>
            </a:r>
            <a:br>
              <a:rPr lang="en-US" altLang="zh-CN" sz="2000" b="1" dirty="0"/>
            </a:br>
            <a:r>
              <a:rPr lang="en-US" altLang="zh-CN" sz="2000" b="1" dirty="0"/>
              <a:t>Hadoop HDFS</a:t>
            </a:r>
            <a:endParaRPr lang="en-US" altLang="zh-CN" sz="2400" b="1" dirty="0"/>
          </a:p>
        </p:txBody>
      </p:sp>
      <p:sp>
        <p:nvSpPr>
          <p:cNvPr id="7"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4.5 </a:t>
            </a:r>
            <a:r>
              <a:rPr lang="zh-CN" altLang="en-US" sz="3600" b="1" kern="0" dirty="0">
                <a:solidFill>
                  <a:srgbClr val="FFFFFF"/>
                </a:solidFill>
                <a:ea typeface="黑体" pitchFamily="2" charset="-122"/>
              </a:rPr>
              <a:t>云计算</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关键技术</a:t>
            </a:r>
            <a:endParaRPr lang="en-US" altLang="zh-CN" sz="2400" b="1" kern="0" dirty="0">
              <a:solidFill>
                <a:srgbClr val="FFFF00"/>
              </a:solidFill>
              <a:ea typeface="宋体" pitchFamily="2" charset="-122"/>
            </a:endParaRPr>
          </a:p>
        </p:txBody>
      </p:sp>
      <p:sp>
        <p:nvSpPr>
          <p:cNvPr id="8"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pic>
        <p:nvPicPr>
          <p:cNvPr id="322564" name="Picture 4">
            <a:extLst>
              <a:ext uri="{FF2B5EF4-FFF2-40B4-BE49-F238E27FC236}">
                <a16:creationId xmlns:a16="http://schemas.microsoft.com/office/drawing/2014/main" id="{A53A4193-0CBB-40DE-B80A-84470772ED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119" y="2542020"/>
            <a:ext cx="4824536" cy="2115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7664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611560" y="1275606"/>
            <a:ext cx="8208912" cy="3024335"/>
          </a:xfrm>
        </p:spPr>
        <p:txBody>
          <a:bodyPr>
            <a:normAutofit/>
          </a:bodyPr>
          <a:lstStyle/>
          <a:p>
            <a:r>
              <a:rPr lang="zh-CN" altLang="zh-CN" sz="2400" b="1" dirty="0"/>
              <a:t>并行编程模式</a:t>
            </a:r>
            <a:endParaRPr lang="en-US" altLang="zh-CN" sz="2400" b="1" dirty="0"/>
          </a:p>
          <a:p>
            <a:pPr lvl="1">
              <a:spcBef>
                <a:spcPts val="600"/>
              </a:spcBef>
            </a:pPr>
            <a:r>
              <a:rPr lang="zh-CN" altLang="zh-CN" sz="2000" b="1" dirty="0"/>
              <a:t>云计算提供了分布式的计算模式，客观上要求分布式的编程模式。</a:t>
            </a:r>
            <a:endParaRPr lang="en-US" altLang="zh-CN" sz="2000" b="1" dirty="0"/>
          </a:p>
          <a:p>
            <a:pPr lvl="1">
              <a:spcBef>
                <a:spcPts val="600"/>
              </a:spcBef>
            </a:pPr>
            <a:r>
              <a:rPr lang="zh-CN" altLang="zh-CN" sz="2000" b="1" dirty="0"/>
              <a:t>云计算中广泛使用的编程方式为</a:t>
            </a:r>
            <a:r>
              <a:rPr lang="en-US" altLang="zh-CN" sz="2000" b="1" dirty="0"/>
              <a:t>Map-Reduce</a:t>
            </a:r>
          </a:p>
          <a:p>
            <a:pPr lvl="1">
              <a:buNone/>
            </a:pPr>
            <a:endParaRPr lang="en-US" altLang="zh-TW" sz="2000" b="1" dirty="0">
              <a:solidFill>
                <a:schemeClr val="tx2"/>
              </a:solidFill>
              <a:latin typeface="Comic Sans MS" pitchFamily="66" charset="0"/>
              <a:ea typeface="PMingLiU" pitchFamily="18" charset="-120"/>
              <a:sym typeface="Franklin Gothic Book" pitchFamily="34" charset="0"/>
            </a:endParaRPr>
          </a:p>
          <a:p>
            <a:pPr>
              <a:buNone/>
            </a:pPr>
            <a:r>
              <a:rPr lang="en-US" altLang="zh-CN" sz="2400" b="1" dirty="0">
                <a:latin typeface="Comic Sans MS" pitchFamily="66" charset="0"/>
                <a:sym typeface="Perpetua" pitchFamily="18" charset="0"/>
              </a:rPr>
              <a:t>	</a:t>
            </a:r>
            <a:endParaRPr lang="en-US" altLang="zh-TW" sz="2000" b="1" dirty="0">
              <a:latin typeface="华文楷体" pitchFamily="2" charset="-122"/>
              <a:ea typeface="华文楷体" pitchFamily="2" charset="-122"/>
              <a:sym typeface="Perpetua" pitchFamily="18" charset="0"/>
            </a:endParaRPr>
          </a:p>
          <a:p>
            <a:endParaRPr lang="en-US" altLang="zh-CN" sz="2400" b="1" dirty="0"/>
          </a:p>
        </p:txBody>
      </p:sp>
      <p:sp>
        <p:nvSpPr>
          <p:cNvPr id="7"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4.5 </a:t>
            </a:r>
            <a:r>
              <a:rPr lang="zh-CN" altLang="en-US" sz="3600" b="1" kern="0" dirty="0">
                <a:solidFill>
                  <a:srgbClr val="FFFFFF"/>
                </a:solidFill>
                <a:ea typeface="黑体" pitchFamily="2" charset="-122"/>
              </a:rPr>
              <a:t>云计算</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关键技术</a:t>
            </a:r>
            <a:endParaRPr lang="en-US" altLang="zh-CN" sz="2400" b="1" kern="0" dirty="0">
              <a:solidFill>
                <a:srgbClr val="FFFF00"/>
              </a:solidFill>
              <a:ea typeface="宋体" pitchFamily="2" charset="-122"/>
            </a:endParaRPr>
          </a:p>
        </p:txBody>
      </p:sp>
      <p:sp>
        <p:nvSpPr>
          <p:cNvPr id="8"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pic>
        <p:nvPicPr>
          <p:cNvPr id="3" name="图片 2">
            <a:extLst>
              <a:ext uri="{FF2B5EF4-FFF2-40B4-BE49-F238E27FC236}">
                <a16:creationId xmlns:a16="http://schemas.microsoft.com/office/drawing/2014/main" id="{4AF6E96F-0483-4533-A658-FF3FD43B7323}"/>
              </a:ext>
            </a:extLst>
          </p:cNvPr>
          <p:cNvPicPr>
            <a:picLocks noChangeAspect="1"/>
          </p:cNvPicPr>
          <p:nvPr/>
        </p:nvPicPr>
        <p:blipFill rotWithShape="1">
          <a:blip r:embed="rId3">
            <a:extLst>
              <a:ext uri="{28A0092B-C50C-407E-A947-70E740481C1C}">
                <a14:useLocalDpi xmlns:a14="http://schemas.microsoft.com/office/drawing/2010/main" val="0"/>
              </a:ext>
            </a:extLst>
          </a:blip>
          <a:srcRect t="10317"/>
          <a:stretch/>
        </p:blipFill>
        <p:spPr>
          <a:xfrm>
            <a:off x="2154778" y="2519534"/>
            <a:ext cx="4536504" cy="2190705"/>
          </a:xfrm>
          <a:prstGeom prst="rect">
            <a:avLst/>
          </a:prstGeom>
        </p:spPr>
      </p:pic>
    </p:spTree>
    <p:extLst>
      <p:ext uri="{BB962C8B-B14F-4D97-AF65-F5344CB8AC3E}">
        <p14:creationId xmlns:p14="http://schemas.microsoft.com/office/powerpoint/2010/main" val="42107664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611560" y="1275606"/>
            <a:ext cx="7560840" cy="3024335"/>
          </a:xfrm>
        </p:spPr>
        <p:txBody>
          <a:bodyPr>
            <a:normAutofit/>
          </a:bodyPr>
          <a:lstStyle/>
          <a:p>
            <a:r>
              <a:rPr lang="zh-CN" altLang="zh-CN" sz="2400" b="1" dirty="0"/>
              <a:t>云存储</a:t>
            </a:r>
            <a:endParaRPr lang="en-US" altLang="zh-CN" sz="2400" b="1" dirty="0"/>
          </a:p>
          <a:p>
            <a:pPr lvl="1"/>
            <a:r>
              <a:rPr lang="zh-CN" altLang="zh-CN" sz="2000" b="1" dirty="0"/>
              <a:t>使用者使用云存储，并不是使用某一个存储设备，而是使用整个云存储系统带来的一种数据访问服务。</a:t>
            </a:r>
            <a:endParaRPr lang="en-US" altLang="zh-CN" sz="2000" b="1" dirty="0"/>
          </a:p>
          <a:p>
            <a:pPr lvl="1">
              <a:buNone/>
            </a:pPr>
            <a:endParaRPr lang="en-US" altLang="zh-TW" sz="2000" b="1" dirty="0">
              <a:solidFill>
                <a:schemeClr val="tx2"/>
              </a:solidFill>
              <a:latin typeface="Comic Sans MS" pitchFamily="66" charset="0"/>
              <a:ea typeface="PMingLiU" pitchFamily="18" charset="-120"/>
              <a:sym typeface="Franklin Gothic Book" pitchFamily="34" charset="0"/>
            </a:endParaRPr>
          </a:p>
          <a:p>
            <a:pPr>
              <a:buNone/>
            </a:pPr>
            <a:r>
              <a:rPr lang="en-US" altLang="zh-CN" sz="2400" b="1" dirty="0">
                <a:latin typeface="Comic Sans MS" pitchFamily="66" charset="0"/>
                <a:sym typeface="Perpetua" pitchFamily="18" charset="0"/>
              </a:rPr>
              <a:t>	</a:t>
            </a:r>
            <a:endParaRPr lang="en-US" altLang="zh-TW" sz="2000" b="1" dirty="0">
              <a:latin typeface="华文楷体" pitchFamily="2" charset="-122"/>
              <a:ea typeface="华文楷体" pitchFamily="2" charset="-122"/>
              <a:sym typeface="Perpetua" pitchFamily="18" charset="0"/>
            </a:endParaRPr>
          </a:p>
          <a:p>
            <a:endParaRPr lang="en-US" altLang="zh-CN" sz="2400" b="1" dirty="0"/>
          </a:p>
        </p:txBody>
      </p:sp>
      <p:pic>
        <p:nvPicPr>
          <p:cNvPr id="17" name="图片 16" descr="Q盘.jpg"/>
          <p:cNvPicPr/>
          <p:nvPr/>
        </p:nvPicPr>
        <p:blipFill>
          <a:blip r:embed="rId3" cstate="print"/>
          <a:stretch>
            <a:fillRect/>
          </a:stretch>
        </p:blipFill>
        <p:spPr bwMode="auto">
          <a:xfrm>
            <a:off x="1403648" y="2715766"/>
            <a:ext cx="2593560" cy="1749001"/>
          </a:xfrm>
          <a:prstGeom prst="rect">
            <a:avLst/>
          </a:prstGeom>
          <a:noFill/>
          <a:ln>
            <a:noFill/>
          </a:ln>
        </p:spPr>
      </p:pic>
      <p:pic>
        <p:nvPicPr>
          <p:cNvPr id="287746" name="Picture 2"/>
          <p:cNvPicPr>
            <a:picLocks noChangeAspect="1" noChangeArrowheads="1"/>
          </p:cNvPicPr>
          <p:nvPr/>
        </p:nvPicPr>
        <p:blipFill>
          <a:blip r:embed="rId4" cstate="print"/>
          <a:srcRect/>
          <a:stretch>
            <a:fillRect/>
          </a:stretch>
        </p:blipFill>
        <p:spPr bwMode="auto">
          <a:xfrm>
            <a:off x="6516216" y="2643758"/>
            <a:ext cx="1009650" cy="800100"/>
          </a:xfrm>
          <a:prstGeom prst="rect">
            <a:avLst/>
          </a:prstGeom>
          <a:noFill/>
          <a:ln w="9525">
            <a:noFill/>
            <a:miter lim="800000"/>
            <a:headEnd/>
            <a:tailEnd/>
          </a:ln>
        </p:spPr>
      </p:pic>
      <p:pic>
        <p:nvPicPr>
          <p:cNvPr id="287747" name="Picture 3"/>
          <p:cNvPicPr>
            <a:picLocks noChangeAspect="1" noChangeArrowheads="1"/>
          </p:cNvPicPr>
          <p:nvPr/>
        </p:nvPicPr>
        <p:blipFill>
          <a:blip r:embed="rId5" cstate="print"/>
          <a:srcRect/>
          <a:stretch>
            <a:fillRect/>
          </a:stretch>
        </p:blipFill>
        <p:spPr bwMode="auto">
          <a:xfrm>
            <a:off x="5004048" y="3795886"/>
            <a:ext cx="1019175" cy="638175"/>
          </a:xfrm>
          <a:prstGeom prst="rect">
            <a:avLst/>
          </a:prstGeom>
          <a:noFill/>
          <a:ln w="9525">
            <a:noFill/>
            <a:miter lim="800000"/>
            <a:headEnd/>
            <a:tailEnd/>
          </a:ln>
        </p:spPr>
      </p:pic>
      <p:sp>
        <p:nvSpPr>
          <p:cNvPr id="10"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4.5 </a:t>
            </a:r>
            <a:r>
              <a:rPr lang="zh-CN" altLang="en-US" sz="3600" b="1" kern="0" dirty="0">
                <a:solidFill>
                  <a:srgbClr val="FFFFFF"/>
                </a:solidFill>
                <a:ea typeface="黑体" pitchFamily="2" charset="-122"/>
              </a:rPr>
              <a:t>云计算</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应用</a:t>
            </a:r>
            <a:endParaRPr lang="en-US" altLang="zh-CN" sz="2400" b="1" kern="0" dirty="0">
              <a:solidFill>
                <a:srgbClr val="FFFF00"/>
              </a:solidFill>
              <a:ea typeface="宋体" pitchFamily="2" charset="-122"/>
            </a:endParaRPr>
          </a:p>
        </p:txBody>
      </p:sp>
      <p:sp>
        <p:nvSpPr>
          <p:cNvPr id="11"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2107664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611560" y="1275606"/>
            <a:ext cx="6624736" cy="3024335"/>
          </a:xfrm>
        </p:spPr>
        <p:txBody>
          <a:bodyPr>
            <a:normAutofit/>
          </a:bodyPr>
          <a:lstStyle/>
          <a:p>
            <a:r>
              <a:rPr lang="zh-CN" altLang="zh-CN" sz="2400" b="1" dirty="0"/>
              <a:t>云</a:t>
            </a:r>
            <a:r>
              <a:rPr lang="zh-CN" altLang="en-US" sz="2400" b="1" dirty="0"/>
              <a:t>主机</a:t>
            </a:r>
            <a:endParaRPr lang="en-US" altLang="zh-CN" sz="2400" b="1" dirty="0"/>
          </a:p>
          <a:p>
            <a:pPr lvl="1">
              <a:lnSpc>
                <a:spcPct val="150000"/>
              </a:lnSpc>
              <a:spcBef>
                <a:spcPts val="600"/>
              </a:spcBef>
            </a:pPr>
            <a:r>
              <a:rPr lang="zh-CN" altLang="en-US" sz="2000" b="1" dirty="0"/>
              <a:t>利用虚拟化技术，在云端提供安全可靠的主机服务</a:t>
            </a:r>
            <a:endParaRPr lang="en-US" altLang="zh-CN" sz="2000" b="1" dirty="0"/>
          </a:p>
          <a:p>
            <a:pPr lvl="1">
              <a:lnSpc>
                <a:spcPct val="150000"/>
              </a:lnSpc>
              <a:spcBef>
                <a:spcPts val="600"/>
              </a:spcBef>
            </a:pPr>
            <a:r>
              <a:rPr lang="zh-CN" altLang="zh-CN" sz="2000" b="1" dirty="0"/>
              <a:t>国内提供云主机服务的服务商有阿里云、百度云、腾讯腾云、华为云、天翼云、盛大云等。</a:t>
            </a:r>
            <a:endParaRPr lang="en-US" altLang="zh-CN" sz="2000" b="1" dirty="0"/>
          </a:p>
          <a:p>
            <a:pPr lvl="1">
              <a:buNone/>
            </a:pPr>
            <a:endParaRPr lang="en-US" altLang="zh-TW" sz="2000" b="1" dirty="0">
              <a:solidFill>
                <a:schemeClr val="tx2"/>
              </a:solidFill>
              <a:latin typeface="Comic Sans MS" pitchFamily="66" charset="0"/>
              <a:ea typeface="PMingLiU" pitchFamily="18" charset="-120"/>
              <a:sym typeface="Franklin Gothic Book" pitchFamily="34" charset="0"/>
            </a:endParaRPr>
          </a:p>
          <a:p>
            <a:pPr>
              <a:buNone/>
            </a:pPr>
            <a:r>
              <a:rPr lang="en-US" altLang="zh-CN" sz="2400" b="1" dirty="0">
                <a:latin typeface="Comic Sans MS" pitchFamily="66" charset="0"/>
                <a:sym typeface="Perpetua" pitchFamily="18" charset="0"/>
              </a:rPr>
              <a:t>	</a:t>
            </a:r>
            <a:endParaRPr lang="en-US" altLang="zh-TW" sz="2000" b="1" dirty="0">
              <a:latin typeface="华文楷体" pitchFamily="2" charset="-122"/>
              <a:ea typeface="华文楷体" pitchFamily="2" charset="-122"/>
              <a:sym typeface="Perpetua" pitchFamily="18" charset="0"/>
            </a:endParaRPr>
          </a:p>
          <a:p>
            <a:endParaRPr lang="en-US" altLang="zh-CN" sz="2400" b="1" dirty="0"/>
          </a:p>
        </p:txBody>
      </p:sp>
      <p:pic>
        <p:nvPicPr>
          <p:cNvPr id="288770" name="Picture 2"/>
          <p:cNvPicPr>
            <a:picLocks noChangeAspect="1" noChangeArrowheads="1"/>
          </p:cNvPicPr>
          <p:nvPr/>
        </p:nvPicPr>
        <p:blipFill>
          <a:blip r:embed="rId3" cstate="print"/>
          <a:srcRect/>
          <a:stretch>
            <a:fillRect/>
          </a:stretch>
        </p:blipFill>
        <p:spPr bwMode="auto">
          <a:xfrm>
            <a:off x="1403648" y="3219822"/>
            <a:ext cx="3275856" cy="1478787"/>
          </a:xfrm>
          <a:prstGeom prst="rect">
            <a:avLst/>
          </a:prstGeom>
          <a:noFill/>
          <a:ln w="9525">
            <a:noFill/>
            <a:miter lim="800000"/>
            <a:headEnd/>
            <a:tailEnd/>
          </a:ln>
        </p:spPr>
      </p:pic>
      <p:pic>
        <p:nvPicPr>
          <p:cNvPr id="288771" name="Picture 3"/>
          <p:cNvPicPr>
            <a:picLocks noChangeAspect="1" noChangeArrowheads="1"/>
          </p:cNvPicPr>
          <p:nvPr/>
        </p:nvPicPr>
        <p:blipFill>
          <a:blip r:embed="rId4" cstate="print"/>
          <a:srcRect/>
          <a:stretch>
            <a:fillRect/>
          </a:stretch>
        </p:blipFill>
        <p:spPr bwMode="auto">
          <a:xfrm>
            <a:off x="7452320" y="3075806"/>
            <a:ext cx="1038225" cy="1038225"/>
          </a:xfrm>
          <a:prstGeom prst="rect">
            <a:avLst/>
          </a:prstGeom>
          <a:noFill/>
          <a:ln w="9525">
            <a:noFill/>
            <a:miter lim="800000"/>
            <a:headEnd/>
            <a:tailEnd/>
          </a:ln>
        </p:spPr>
      </p:pic>
      <p:pic>
        <p:nvPicPr>
          <p:cNvPr id="288772" name="Picture 4"/>
          <p:cNvPicPr>
            <a:picLocks noChangeAspect="1" noChangeArrowheads="1"/>
          </p:cNvPicPr>
          <p:nvPr/>
        </p:nvPicPr>
        <p:blipFill>
          <a:blip r:embed="rId5" cstate="print"/>
          <a:srcRect/>
          <a:stretch>
            <a:fillRect/>
          </a:stretch>
        </p:blipFill>
        <p:spPr bwMode="auto">
          <a:xfrm>
            <a:off x="5796136" y="4011910"/>
            <a:ext cx="1000125" cy="619125"/>
          </a:xfrm>
          <a:prstGeom prst="rect">
            <a:avLst/>
          </a:prstGeom>
          <a:noFill/>
          <a:ln w="9525">
            <a:noFill/>
            <a:miter lim="800000"/>
            <a:headEnd/>
            <a:tailEnd/>
          </a:ln>
        </p:spPr>
      </p:pic>
      <p:pic>
        <p:nvPicPr>
          <p:cNvPr id="288773" name="Picture 5"/>
          <p:cNvPicPr>
            <a:picLocks noChangeAspect="1" noChangeArrowheads="1"/>
          </p:cNvPicPr>
          <p:nvPr/>
        </p:nvPicPr>
        <p:blipFill>
          <a:blip r:embed="rId6" cstate="print"/>
          <a:srcRect/>
          <a:stretch>
            <a:fillRect/>
          </a:stretch>
        </p:blipFill>
        <p:spPr bwMode="auto">
          <a:xfrm>
            <a:off x="6012160" y="2931790"/>
            <a:ext cx="1028700" cy="676275"/>
          </a:xfrm>
          <a:prstGeom prst="rect">
            <a:avLst/>
          </a:prstGeom>
          <a:noFill/>
          <a:ln w="9525">
            <a:noFill/>
            <a:miter lim="800000"/>
            <a:headEnd/>
            <a:tailEnd/>
          </a:ln>
        </p:spPr>
      </p:pic>
      <p:sp>
        <p:nvSpPr>
          <p:cNvPr id="11"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4.5 </a:t>
            </a:r>
            <a:r>
              <a:rPr lang="zh-CN" altLang="en-US" sz="3600" b="1" kern="0" dirty="0">
                <a:solidFill>
                  <a:srgbClr val="FFFFFF"/>
                </a:solidFill>
                <a:ea typeface="黑体" pitchFamily="2" charset="-122"/>
              </a:rPr>
              <a:t>云计算</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应用</a:t>
            </a:r>
            <a:endParaRPr lang="en-US" altLang="zh-CN" sz="2400" b="1" kern="0" dirty="0">
              <a:solidFill>
                <a:srgbClr val="FFFF00"/>
              </a:solidFill>
              <a:ea typeface="宋体" pitchFamily="2" charset="-122"/>
            </a:endParaRPr>
          </a:p>
        </p:txBody>
      </p:sp>
      <p:sp>
        <p:nvSpPr>
          <p:cNvPr id="12"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2107664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611560" y="1275606"/>
            <a:ext cx="4896544" cy="3024335"/>
          </a:xfrm>
        </p:spPr>
        <p:txBody>
          <a:bodyPr>
            <a:normAutofit/>
          </a:bodyPr>
          <a:lstStyle/>
          <a:p>
            <a:r>
              <a:rPr lang="zh-CN" altLang="zh-CN" sz="2400" b="1" dirty="0"/>
              <a:t>基于云计算的办公软件</a:t>
            </a:r>
            <a:endParaRPr lang="en-US" altLang="zh-CN" sz="2400" b="1" dirty="0"/>
          </a:p>
          <a:p>
            <a:pPr lvl="1">
              <a:spcBef>
                <a:spcPts val="600"/>
              </a:spcBef>
            </a:pPr>
            <a:r>
              <a:rPr lang="zh-CN" altLang="zh-CN" sz="2000" b="1" dirty="0"/>
              <a:t>适合于多个用户进行共享以及协同编辑</a:t>
            </a:r>
            <a:endParaRPr lang="en-US" altLang="zh-CN" sz="2000" b="1" dirty="0"/>
          </a:p>
          <a:p>
            <a:pPr lvl="1"/>
            <a:r>
              <a:rPr lang="en-US" altLang="zh-CN" sz="2000" b="1" dirty="0"/>
              <a:t>Google Docs</a:t>
            </a:r>
          </a:p>
          <a:p>
            <a:pPr lvl="1"/>
            <a:r>
              <a:rPr lang="en-US" altLang="zh-CN" sz="2000" b="1" dirty="0"/>
              <a:t>Office 365</a:t>
            </a:r>
          </a:p>
          <a:p>
            <a:pPr lvl="1">
              <a:buNone/>
            </a:pPr>
            <a:endParaRPr lang="en-US" altLang="zh-TW" sz="2000" b="1" dirty="0">
              <a:solidFill>
                <a:schemeClr val="tx2"/>
              </a:solidFill>
              <a:latin typeface="Comic Sans MS" pitchFamily="66" charset="0"/>
              <a:ea typeface="PMingLiU" pitchFamily="18" charset="-120"/>
              <a:sym typeface="Franklin Gothic Book" pitchFamily="34" charset="0"/>
            </a:endParaRPr>
          </a:p>
          <a:p>
            <a:pPr>
              <a:buNone/>
            </a:pPr>
            <a:r>
              <a:rPr lang="en-US" altLang="zh-CN" sz="2400" b="1" dirty="0">
                <a:latin typeface="Comic Sans MS" pitchFamily="66" charset="0"/>
                <a:sym typeface="Perpetua" pitchFamily="18" charset="0"/>
              </a:rPr>
              <a:t>	</a:t>
            </a:r>
            <a:endParaRPr lang="en-US" altLang="zh-TW" sz="2000" b="1" dirty="0">
              <a:latin typeface="华文楷体" pitchFamily="2" charset="-122"/>
              <a:ea typeface="华文楷体" pitchFamily="2" charset="-122"/>
              <a:sym typeface="Perpetua" pitchFamily="18" charset="0"/>
            </a:endParaRPr>
          </a:p>
          <a:p>
            <a:endParaRPr lang="en-US" altLang="zh-CN" sz="2400" b="1" dirty="0"/>
          </a:p>
        </p:txBody>
      </p:sp>
      <p:pic>
        <p:nvPicPr>
          <p:cNvPr id="10" name="图片 9" descr="1303179041217.png"/>
          <p:cNvPicPr/>
          <p:nvPr/>
        </p:nvPicPr>
        <p:blipFill>
          <a:blip r:embed="rId3" cstate="print"/>
          <a:stretch>
            <a:fillRect/>
          </a:stretch>
        </p:blipFill>
        <p:spPr>
          <a:xfrm>
            <a:off x="5508104" y="2931790"/>
            <a:ext cx="3024336" cy="1622324"/>
          </a:xfrm>
          <a:prstGeom prst="rect">
            <a:avLst/>
          </a:prstGeom>
          <a:noFill/>
          <a:ln>
            <a:noFill/>
          </a:ln>
        </p:spPr>
      </p:pic>
      <p:pic>
        <p:nvPicPr>
          <p:cNvPr id="290820" name="Picture 4" descr="c:\users\hanjp\appdata\roaming\360se6\User Data\temp\d058ccbf6c81800af6050000b13533fa838b47d8.jpg"/>
          <p:cNvPicPr>
            <a:picLocks noChangeAspect="1" noChangeArrowheads="1"/>
          </p:cNvPicPr>
          <p:nvPr/>
        </p:nvPicPr>
        <p:blipFill>
          <a:blip r:embed="rId4" cstate="print"/>
          <a:srcRect/>
          <a:stretch>
            <a:fillRect/>
          </a:stretch>
        </p:blipFill>
        <p:spPr bwMode="auto">
          <a:xfrm>
            <a:off x="5508104" y="1131590"/>
            <a:ext cx="2987824" cy="1739487"/>
          </a:xfrm>
          <a:prstGeom prst="rect">
            <a:avLst/>
          </a:prstGeom>
          <a:noFill/>
        </p:spPr>
      </p:pic>
      <p:sp>
        <p:nvSpPr>
          <p:cNvPr id="9"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4.5 </a:t>
            </a:r>
            <a:r>
              <a:rPr lang="zh-CN" altLang="en-US" sz="3600" b="1" kern="0" dirty="0">
                <a:solidFill>
                  <a:srgbClr val="FFFFFF"/>
                </a:solidFill>
                <a:ea typeface="黑体" pitchFamily="2" charset="-122"/>
              </a:rPr>
              <a:t>云计算</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应用</a:t>
            </a:r>
            <a:endParaRPr lang="en-US" altLang="zh-CN" sz="2400" b="1" kern="0" dirty="0">
              <a:solidFill>
                <a:srgbClr val="FFFF00"/>
              </a:solidFill>
              <a:ea typeface="宋体" pitchFamily="2" charset="-122"/>
            </a:endParaRPr>
          </a:p>
        </p:txBody>
      </p:sp>
      <p:sp>
        <p:nvSpPr>
          <p:cNvPr id="11"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2107664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860032" y="1131590"/>
            <a:ext cx="3312368" cy="1102519"/>
          </a:xfrm>
        </p:spPr>
        <p:txBody>
          <a:bodyPr>
            <a:normAutofit/>
          </a:bodyPr>
          <a:lstStyle/>
          <a:p>
            <a:r>
              <a:rPr lang="en-US" altLang="zh-CN" sz="6000" dirty="0"/>
              <a:t>Thanks</a:t>
            </a:r>
            <a:r>
              <a:rPr lang="zh-CN" altLang="en-US" sz="6000" dirty="0"/>
              <a:t>！</a:t>
            </a:r>
          </a:p>
        </p:txBody>
      </p:sp>
    </p:spTree>
    <p:extLst>
      <p:ext uri="{BB962C8B-B14F-4D97-AF65-F5344CB8AC3E}">
        <p14:creationId xmlns:p14="http://schemas.microsoft.com/office/powerpoint/2010/main" val="174104000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4.1 </a:t>
            </a:r>
            <a:r>
              <a:rPr lang="zh-CN" altLang="en-US" sz="3600" b="1" kern="0" dirty="0">
                <a:solidFill>
                  <a:srgbClr val="FFFFFF"/>
                </a:solidFill>
                <a:ea typeface="黑体" pitchFamily="2" charset="-122"/>
              </a:rPr>
              <a:t>网络与网络思维</a:t>
            </a:r>
            <a:endParaRPr lang="en-US" altLang="zh-CN" sz="3600" b="1" kern="0" dirty="0">
              <a:solidFill>
                <a:srgbClr val="FFFFFF"/>
              </a:solidFill>
              <a:ea typeface="宋体" pitchFamily="2" charset="-122"/>
            </a:endParaRPr>
          </a:p>
        </p:txBody>
      </p:sp>
      <p:sp>
        <p:nvSpPr>
          <p:cNvPr id="5"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
        <p:nvSpPr>
          <p:cNvPr id="110" name="Rectangle 3"/>
          <p:cNvSpPr>
            <a:spLocks noGrp="1" noChangeArrowheads="1"/>
          </p:cNvSpPr>
          <p:nvPr>
            <p:ph type="body" sz="half" idx="1"/>
          </p:nvPr>
        </p:nvSpPr>
        <p:spPr>
          <a:xfrm>
            <a:off x="285720" y="1016000"/>
            <a:ext cx="8572560" cy="3932014"/>
          </a:xfrm>
        </p:spPr>
        <p:txBody>
          <a:bodyPr>
            <a:normAutofit/>
          </a:bodyPr>
          <a:lstStyle/>
          <a:p>
            <a:pPr>
              <a:lnSpc>
                <a:spcPct val="150000"/>
              </a:lnSpc>
              <a:buNone/>
            </a:pPr>
            <a:r>
              <a:rPr lang="zh-CN" altLang="en-US" sz="2400" b="1" dirty="0">
                <a:solidFill>
                  <a:srgbClr val="FF0000"/>
                </a:solidFill>
                <a:sym typeface="Wingdings" pitchFamily="2" charset="2"/>
              </a:rPr>
              <a:t>网络思维要点</a:t>
            </a:r>
            <a:endParaRPr lang="en-US" altLang="zh-CN" sz="2400" b="1" dirty="0">
              <a:solidFill>
                <a:srgbClr val="FF0000"/>
              </a:solidFill>
              <a:sym typeface="Wingdings" pitchFamily="2" charset="2"/>
            </a:endParaRPr>
          </a:p>
          <a:p>
            <a:pPr marL="271463" indent="-271463">
              <a:lnSpc>
                <a:spcPct val="120000"/>
              </a:lnSpc>
              <a:buFont typeface="Wingdings" pitchFamily="2" charset="2"/>
              <a:buChar char="ü"/>
            </a:pPr>
            <a:r>
              <a:rPr lang="zh-CN" altLang="en-US" sz="2000" b="1" dirty="0">
                <a:latin typeface="华文楷体" pitchFamily="2" charset="-122"/>
                <a:ea typeface="华文楷体" pitchFamily="2" charset="-122"/>
                <a:sym typeface="Wingdings" pitchFamily="2" charset="2"/>
              </a:rPr>
              <a:t>名字空间：利用一组规则对网络节点“取名”，在互联与通信时确认“对方”是谁。如</a:t>
            </a:r>
            <a:r>
              <a:rPr lang="en-US" altLang="zh-CN" sz="2000" b="1" dirty="0">
                <a:latin typeface="华文楷体" pitchFamily="2" charset="-122"/>
                <a:ea typeface="华文楷体" pitchFamily="2" charset="-122"/>
                <a:sym typeface="Wingdings" pitchFamily="2" charset="2"/>
              </a:rPr>
              <a:t>E-Mail</a:t>
            </a:r>
            <a:r>
              <a:rPr lang="zh-CN" altLang="en-US" sz="2000" b="1" dirty="0">
                <a:latin typeface="华文楷体" pitchFamily="2" charset="-122"/>
                <a:ea typeface="华文楷体" pitchFamily="2" charset="-122"/>
                <a:sym typeface="Wingdings" pitchFamily="2" charset="2"/>
              </a:rPr>
              <a:t>，域名，</a:t>
            </a:r>
            <a:r>
              <a:rPr lang="en-US" altLang="zh-CN" sz="2000" b="1" dirty="0">
                <a:latin typeface="华文楷体" pitchFamily="2" charset="-122"/>
                <a:ea typeface="华文楷体" pitchFamily="2" charset="-122"/>
                <a:sym typeface="Wingdings" pitchFamily="2" charset="2"/>
              </a:rPr>
              <a:t>IP</a:t>
            </a:r>
            <a:r>
              <a:rPr lang="zh-CN" altLang="en-US" sz="2000" b="1" dirty="0">
                <a:latin typeface="华文楷体" pitchFamily="2" charset="-122"/>
                <a:ea typeface="华文楷体" pitchFamily="2" charset="-122"/>
                <a:sym typeface="Wingdings" pitchFamily="2" charset="2"/>
              </a:rPr>
              <a:t>地址，微信名等。注意名字的唯一性，友好性，名字解析。</a:t>
            </a:r>
            <a:endParaRPr lang="en-US" altLang="zh-CN" sz="2000" b="1" dirty="0">
              <a:latin typeface="华文楷体" pitchFamily="2" charset="-122"/>
              <a:ea typeface="华文楷体" pitchFamily="2" charset="-122"/>
              <a:sym typeface="Wingdings" pitchFamily="2" charset="2"/>
            </a:endParaRPr>
          </a:p>
          <a:p>
            <a:pPr marL="271463" indent="-271463">
              <a:lnSpc>
                <a:spcPct val="120000"/>
              </a:lnSpc>
              <a:buFont typeface="Wingdings" pitchFamily="2" charset="2"/>
              <a:buChar char="ü"/>
            </a:pPr>
            <a:r>
              <a:rPr lang="zh-CN" altLang="en-US" sz="2000" b="1" dirty="0">
                <a:latin typeface="华文楷体" pitchFamily="2" charset="-122"/>
                <a:ea typeface="华文楷体" pitchFamily="2" charset="-122"/>
                <a:sym typeface="Wingdings" pitchFamily="2" charset="2"/>
              </a:rPr>
              <a:t>网络拓扑结构：用节点和连接线构成网络，可描述网络节点之间的连通性。</a:t>
            </a:r>
            <a:endParaRPr lang="en-US" altLang="zh-CN" sz="2000" b="1" dirty="0">
              <a:latin typeface="华文楷体" pitchFamily="2" charset="-122"/>
              <a:ea typeface="华文楷体" pitchFamily="2" charset="-122"/>
              <a:sym typeface="Wingdings" pitchFamily="2" charset="2"/>
            </a:endParaRPr>
          </a:p>
          <a:p>
            <a:pPr marL="271463" indent="-271463">
              <a:lnSpc>
                <a:spcPct val="150000"/>
              </a:lnSpc>
              <a:buFont typeface="Wingdings" pitchFamily="2" charset="2"/>
              <a:buChar char="ü"/>
            </a:pPr>
            <a:r>
              <a:rPr lang="zh-CN" altLang="en-US" sz="2000" b="1" dirty="0">
                <a:latin typeface="华文楷体" pitchFamily="2" charset="-122"/>
                <a:ea typeface="华文楷体" pitchFamily="2" charset="-122"/>
                <a:sym typeface="Wingdings" pitchFamily="2" charset="2"/>
              </a:rPr>
              <a:t>网络协议：网络消息的传递的过程依靠协议，可明确调用哪个层次的通信接口，如何解析消息数据。</a:t>
            </a:r>
          </a:p>
        </p:txBody>
      </p:sp>
    </p:spTree>
    <p:extLst>
      <p:ext uri="{BB962C8B-B14F-4D97-AF65-F5344CB8AC3E}">
        <p14:creationId xmlns:p14="http://schemas.microsoft.com/office/powerpoint/2010/main" val="21851291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theme/theme1.xml><?xml version="1.0" encoding="utf-8"?>
<a:theme xmlns:a="http://schemas.openxmlformats.org/drawingml/2006/main" name="演示文稿2">
  <a:themeElements>
    <a:clrScheme name="自定义 34">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79A4"/>
      </a:hlink>
      <a:folHlink>
        <a:srgbClr val="1597EF"/>
      </a:folHlink>
    </a:clrScheme>
    <a:fontScheme name="气流">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演示文稿2</Template>
  <TotalTime>4292</TotalTime>
  <Words>3583</Words>
  <Application>Microsoft Office PowerPoint</Application>
  <PresentationFormat>全屏显示(16:9)</PresentationFormat>
  <Paragraphs>563</Paragraphs>
  <Slides>85</Slides>
  <Notes>34</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85</vt:i4>
      </vt:variant>
    </vt:vector>
  </HeadingPairs>
  <TitlesOfParts>
    <vt:vector size="100" baseType="lpstr">
      <vt:lpstr>黑体</vt:lpstr>
      <vt:lpstr>华文楷体</vt:lpstr>
      <vt:lpstr>宋体</vt:lpstr>
      <vt:lpstr>微软雅黑</vt:lpstr>
      <vt:lpstr>Arial</vt:lpstr>
      <vt:lpstr>Calibri</vt:lpstr>
      <vt:lpstr>Comic Sans MS</vt:lpstr>
      <vt:lpstr>Lucida Sans Unicode</vt:lpstr>
      <vt:lpstr>Tahoma</vt:lpstr>
      <vt:lpstr>Times New Roman</vt:lpstr>
      <vt:lpstr>Trebuchet MS</vt:lpstr>
      <vt:lpstr>Wingdings</vt:lpstr>
      <vt:lpstr>演示文稿2</vt:lpstr>
      <vt:lpstr>BMP 图像</vt:lpstr>
      <vt:lpstr>剪辑</vt:lpstr>
      <vt:lpstr>第4章  计算机网络与网络思维</vt:lpstr>
      <vt:lpstr>第四章  计算机网络与网络思维</vt:lpstr>
      <vt:lpstr>生活中，你所知道的“网”有哪一些呢？</vt:lpstr>
      <vt:lpstr>生活中，你所知道的“网”有哪一些呢？</vt:lpstr>
      <vt:lpstr>生活中，你所知道的“网”有哪一些呢？</vt:lpstr>
      <vt:lpstr>PowerPoint 演示文稿</vt:lpstr>
      <vt:lpstr>PowerPoint 演示文稿</vt:lpstr>
      <vt:lpstr>PowerPoint 演示文稿</vt:lpstr>
      <vt:lpstr>PowerPoint 演示文稿</vt:lpstr>
      <vt:lpstr>PowerPoint 演示文稿</vt:lpstr>
      <vt:lpstr>什么是网络</vt:lpstr>
      <vt:lpstr>什么是网络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电子邮件</vt:lpstr>
      <vt:lpstr>常见的安全威胁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Company>杭州电子科技大学</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《计算机与计算思维导论》教材配套PPT课件</dc:title>
  <dc:subject>《计算机与计算思维导论》之第一讲 认识计算机与计算</dc:subject>
  <dc:creator>郭艳华</dc:creator>
  <dc:description>大学计算机基础课程教学资源</dc:description>
  <cp:lastModifiedBy>linfu</cp:lastModifiedBy>
  <cp:revision>613</cp:revision>
  <dcterms:created xsi:type="dcterms:W3CDTF">2014-07-31T06:32:58Z</dcterms:created>
  <dcterms:modified xsi:type="dcterms:W3CDTF">2020-11-10T12:49:14Z</dcterms:modified>
  <cp:category>大学计算机基础课程教学资源</cp:category>
</cp:coreProperties>
</file>